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B67A-30B1-421A-92F3-8F14A296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D53AB-9EAA-40F1-8DFB-79EF2DB0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585E-B96B-484C-968D-87E388F1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5A28-FAF8-4332-AA89-78F9BC9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7BEB-D881-4641-9809-8C758280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8898-E904-468F-9BFB-F6911972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CA36E-E704-41EA-AD88-D1C9AFCA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8BDF-4652-4E4E-8F2D-43EA1F9C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B692-0CE8-4229-B49D-923AFA2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AE64-9475-46EA-BC05-85EC3AE7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C833-28E8-4739-8FF5-703EB0735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63E7F-8FA5-4079-B0AF-A9C67AA5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1F54-59C5-4F96-AF71-178EE338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D52A-05A8-498F-8546-FB7EBF5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CF6C-8172-4C72-8135-0F0333A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F8EF-CC7D-4FCC-8616-EBD3533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8EEB-5F72-44DF-A07D-B1295E47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A89F-DD3E-48F4-BA70-3EC4D95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3D78-1DA0-41CC-861C-8C823A6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92FF-028D-4FAC-A965-F234B8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D5B9-1BF7-4D6F-8AFF-60CBDE26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C49F-7913-4B55-8284-4674EC98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F0A5-91CB-4D6A-9E6A-3E33D84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508C-393C-468A-8426-72FC8B8F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6467-53D7-4A99-B933-BDFA88C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ACF-3E82-4B38-B668-618C4153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CA4-8675-4CCE-A099-3E4B7FE35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CE7F-4A5C-4875-8578-7964FA40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793F-E682-4761-982D-F78C5CA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7ECCD-3333-4BC1-AE87-A7DD8AB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3A0E6-048B-4F03-8504-2EBC1B69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B11-BFDB-4319-84B8-1161F0EF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74FC-BF92-4232-A310-DE770849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9AEB-CEF9-401A-A3C8-B27E5CA2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18D14-D529-4385-ACA3-6A3193274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D06FE-015B-4530-B647-7BBDF8A74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78F3E-8533-41C1-890E-53F5C1FA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FF013-FF6F-42E1-A17E-A5CFB53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CC87F-9E15-463A-BA95-EFE740DA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F2E2-53C1-48A8-837A-6AF4E1EA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EFDE-97EF-4A0C-BA29-02CF8DCE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D463-E3D2-4414-95FF-16BD6FC2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72C1-70B4-492C-B873-9ED618DA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1B438-3167-499F-8D8A-E370F61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B494-CB2B-4671-8826-82CABDC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A439-F7A4-4F6E-B787-1C03230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0CE9-8BDA-4693-91FD-6AF60EDF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5698-E280-4DB0-B1EF-81C85CBF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E731-F4B8-46DA-ACC2-A778CFF2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C8591-9B67-4D51-83A1-DAE291F4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899B-2CDB-44C2-9FD4-4B2769A7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1908-3441-41A0-B9BC-874E80F4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757-8B46-4728-A88C-FFF62AFE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8D5CD-72C0-43CB-AC84-275C7F184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D3274-C149-4BF6-93F0-BEB877D6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61F3-E04A-42F7-9409-1342782F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8629-D6DF-423B-AFB8-A9DBF3A3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03F7-659E-4F6B-BE50-F44E60D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C7F9-03DE-455F-BF72-148CF02F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0D39-4E02-4039-979A-95F16A20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97AD-BE86-4431-8B9C-F215C599C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FCCF-0366-4B2B-8AF3-45A75987B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9A50-1EED-4198-A787-2013D018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1280-8A08-40FF-8E43-ECA712A2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458"/>
            <a:ext cx="9144000" cy="1997476"/>
          </a:xfrm>
        </p:spPr>
        <p:txBody>
          <a:bodyPr>
            <a:normAutofit/>
          </a:bodyPr>
          <a:lstStyle/>
          <a:p>
            <a:pPr algn="l"/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     </a:t>
            </a:r>
            <a:r>
              <a:rPr lang="en-US" sz="4000" b="1" i="0" u="none" strike="noStrike" baseline="0" dirty="0" err="1">
                <a:latin typeface="Montserrat-Regular" panose="02000505000000020004" pitchFamily="2" charset="0"/>
              </a:rPr>
              <a:t>Compte-rendu</a:t>
            </a:r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de </a:t>
            </a:r>
            <a:r>
              <a:rPr lang="en-US" sz="4000" b="1" i="0" u="none" strike="noStrike" baseline="0" dirty="0" err="1">
                <a:latin typeface="Montserrat-Regular" panose="02000505000000020004" pitchFamily="2" charset="0"/>
              </a:rPr>
              <a:t>réunion</a:t>
            </a:r>
            <a:br>
              <a:rPr lang="en-US" sz="4000" b="1" i="0" u="none" strike="noStrike" baseline="0" dirty="0">
                <a:latin typeface="Montserrat-Regular" panose="02000505000000020004" pitchFamily="2" charset="0"/>
              </a:rPr>
            </a:br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                   de validation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60068-1C0B-4BF5-A035-B04EE70DA8F4}"/>
              </a:ext>
            </a:extLst>
          </p:cNvPr>
          <p:cNvSpPr txBox="1"/>
          <p:nvPr/>
        </p:nvSpPr>
        <p:spPr>
          <a:xfrm>
            <a:off x="284085" y="5554721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Rudy Desplan</a:t>
            </a:r>
          </a:p>
          <a:p>
            <a:r>
              <a:rPr lang="en-US" dirty="0" err="1"/>
              <a:t>Projet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3693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35345-9D0A-44C0-938D-C0FCD2A5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5" y="223298"/>
            <a:ext cx="11836438" cy="64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B9F5A-E2E3-4D6F-8EA3-551813D2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" y="165593"/>
            <a:ext cx="12049503" cy="65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63805-85B5-4AC0-9BEB-27332636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" y="175889"/>
            <a:ext cx="12011487" cy="65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6D1637-75A1-4C09-9034-7D57913D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" y="94941"/>
            <a:ext cx="11966872" cy="64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391-758D-4D0D-9CCD-4D4E19E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89" y="88776"/>
            <a:ext cx="3799644" cy="1171852"/>
          </a:xfrm>
        </p:spPr>
        <p:txBody>
          <a:bodyPr>
            <a:normAutofit fontScale="90000"/>
          </a:bodyPr>
          <a:lstStyle/>
          <a:p>
            <a:r>
              <a:rPr lang="en-US" dirty="0"/>
              <a:t>			Reponses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3D22-AFD3-474A-9260-A2924EA3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5"/>
            <a:ext cx="10776751" cy="506357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34151 appartements vendus au 1er semestre 2020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  Slide 3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 : Slide 4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 : Slide 5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Prix moyen du mètre carré d’une maison en Île-de-France : 3904.07 Euros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Slide 6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 : Slide 7</a:t>
            </a: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Taux d’évolution du nombre de ventes entre le 1er et le 2</a:t>
            </a:r>
            <a:r>
              <a:rPr lang="fr-FR" sz="2000" b="1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trimestre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 2020 : 	+3,655%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 Slide 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 :  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Slide 9 ET 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 :  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Différence en pourcentage du prix au mètre carré entre un</a:t>
            </a:r>
          </a:p>
          <a:p>
            <a:pPr marL="0" indent="0" algn="l">
              <a:buNone/>
            </a:pPr>
            <a:r>
              <a:rPr lang="fr-FR" sz="2000" b="1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          appartement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 2 pièces et un appartement de 3 pièces : -11,3279 %    - Slide 11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 :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Slide 12 ET 13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CAFCD-7714-4017-90B9-06636ED4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" y="171080"/>
            <a:ext cx="12029243" cy="65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2E34B-0802-4186-8C80-8A44C8DA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8" y="192719"/>
            <a:ext cx="11949344" cy="64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6B8E1-9F1E-4BBA-B3F6-C1AC4FB7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" y="165593"/>
            <a:ext cx="12049503" cy="65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C758A-F7F5-4766-8CF4-0D18450FB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9" y="190315"/>
            <a:ext cx="11958221" cy="64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75B93-E355-4930-ADD1-A0A65BFE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178293"/>
            <a:ext cx="12002610" cy="65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6DE67-AB66-49FA-A748-33444738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" y="171080"/>
            <a:ext cx="12029243" cy="65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75E6C-022C-4D52-8611-642A5595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7" y="192226"/>
            <a:ext cx="11951166" cy="64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Montserrat-Regular</vt:lpstr>
      <vt:lpstr>Office Theme</vt:lpstr>
      <vt:lpstr>      Compte-rendu de réunion                     de validation</vt:lpstr>
      <vt:lpstr>   Reponses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Compte-rendu de réunion                     de validation</dc:title>
  <dc:creator>Rudy Desplan</dc:creator>
  <cp:lastModifiedBy>Rudy Desplan</cp:lastModifiedBy>
  <cp:revision>5</cp:revision>
  <dcterms:created xsi:type="dcterms:W3CDTF">2021-12-07T01:06:03Z</dcterms:created>
  <dcterms:modified xsi:type="dcterms:W3CDTF">2021-12-07T01:32:19Z</dcterms:modified>
</cp:coreProperties>
</file>