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259-854A-4300-B812-0C377D74B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166E5-33A0-4DD8-B129-EE4D42069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90C0-3AD2-45D3-85FA-A2114E36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72D0-66A9-46B4-B5C6-DCBDA9E0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DAAF-DB64-4C59-87D0-0DCA18A4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F3CC-30A9-4748-AE14-93929D20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1C8C9-3EAE-4225-B357-D916AE002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4209-E222-44AC-9CFB-E84D481E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0BD0-BB2F-4CA7-B91D-9325ACCE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91A2-1216-4BC1-9F19-6CDB5E3B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3D006-0200-46B9-9153-7CD92BA17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31AD5-1F64-4AAE-B82B-65B3579DC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6B8A-726E-4A81-8D2F-53DB56FE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2683-3365-4047-9EC4-E46A65B6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BD57-E98C-4187-AA43-B05BE649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2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CB90-B039-4601-9A87-10952FCF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ED3A-D06B-4E4E-B810-90BE1875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8304-8DBF-49A6-8175-1B38843F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6CE6-59E8-4CA7-81C1-769466EC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1A50-B210-4AC8-8A81-C22477DF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7BA4-E012-4116-A298-2456E7BF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5FC1-5AA0-4992-B3DF-17D16B18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0425-A736-47C6-A6F8-1E36B48F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E40D-10E7-4626-8D05-F97FF62C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8040C-E3C3-4783-8274-67272368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1A38-9614-4512-BD60-316C601C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67B9-60B0-4294-8720-B5008DE56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2C87D-38CF-425C-9575-15AD0A6C5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012F3-3106-4442-8C3C-33503F93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1FCE4-6EE1-4851-A65F-94CBA841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A8838-5069-4356-9761-0C393609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9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9672-BE85-4DC4-B128-B919F9B7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AB944-625D-4744-B96E-E24FEED3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37AC2-98C5-4471-B9B2-D1E6E0C7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12DAA-4967-4C9A-ADE3-3673324CD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2A43-BA86-442E-AC72-719D71F0F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A896F-47B5-4DAD-95A9-860F1592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E7206-1044-4F13-BEBA-C6CA3207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98AD6-A44C-401C-A1EB-DBBB11B8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6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1135-92C6-4372-A808-223C3542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2E3FA-AF5C-44D0-9CC5-86B592FD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61617-E948-408F-9D25-2433482A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DFAFC-00CE-4A6F-AE0F-90AD6739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9096E-CB94-4F46-B520-ACD0F10A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313D8-3C81-40B9-BA71-1DCDE6D6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448AE-938B-484A-A62A-1234E65E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3D54-520E-45C5-A83A-13768B95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F68B-F123-459F-8F52-28513FB5A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02B0E-B78A-4C39-8527-07E3CAC82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3CE28-5AB7-42E6-A2BA-EC1BF029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7D4DF-B1AD-431E-AAB8-4C4DE624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9D046-D75B-44AE-B488-DDFDC8F4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69A2-A3A6-40BA-AD7C-6A9A1851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05F0E-50DE-43C7-A856-97CF8A0A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F874D-6916-4C64-82E4-80713A8E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9AA9-9197-45D4-B66C-ABE7CB72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3D74A-C11E-4E5D-A318-0CFFA255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49D05-CC81-47FA-93F4-738CCB71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ECEF5-6B89-433E-B5C9-4C5B9A44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85805-0742-4AF5-B1FA-AE30FA19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545F-6135-45B4-A8D1-9E4F6D5A4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E64F-F85F-40D6-9DB5-813A570C817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87772-CF8E-450F-BD54-094490EED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0685-A38C-4018-B98F-56959854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180F-15DE-4A66-AEDB-78B86965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2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6076-FC8C-4612-A5F0-BC0D33753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Home Learning Task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87BC2-26F2-4685-8ACF-D2AEA3B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0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29B9-E09F-469E-BBE8-51E16D6C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8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6. Evolution rate of the sales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number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between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the 1st and the 2nd</a:t>
            </a:r>
            <a:r>
              <a:rPr lang="en-US" sz="4400" b="0" i="0" u="none" strike="noStrike" baseline="0" dirty="0">
                <a:latin typeface="Montserrat-Regular" panose="02000505000000020004" pitchFamily="2" charset="0"/>
              </a:rPr>
              <a:t> trimester of 2020.</a:t>
            </a:r>
            <a:br>
              <a:rPr lang="en-US" sz="4400" b="0" i="0" u="none" strike="noStrike" baseline="0" dirty="0">
                <a:latin typeface="Montserrat-Regular" panose="02000505000000020004" pitchFamily="2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95D82E-9B1B-4F47-841F-3D471B28A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66C-98C5-41FE-B597-AD38F358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80988"/>
            <a:ext cx="10877550" cy="5895975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For this exercise , I used </a:t>
            </a:r>
            <a:r>
              <a:rPr lang="en-US" dirty="0" err="1"/>
              <a:t>Postgresql</a:t>
            </a:r>
            <a:r>
              <a:rPr lang="en-US" dirty="0"/>
              <a:t> not MySQL and a French </a:t>
            </a:r>
            <a:r>
              <a:rPr lang="en-US" dirty="0" err="1"/>
              <a:t>DataSet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6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F166-0006-4534-882A-ECD7C7EC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73AE-BB30-4BD8-8194-5284E874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this</a:t>
            </a:r>
            <a:r>
              <a:rPr lang="fr-FR" dirty="0"/>
              <a:t> exercice a French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gov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the </a:t>
            </a:r>
            <a:r>
              <a:rPr lang="fr-FR" dirty="0" err="1"/>
              <a:t>housing</a:t>
            </a:r>
            <a:r>
              <a:rPr lang="fr-FR" dirty="0"/>
              <a:t> and sales of </a:t>
            </a:r>
            <a:r>
              <a:rPr lang="fr-FR" dirty="0" err="1"/>
              <a:t>houses,flat,etc</a:t>
            </a:r>
            <a:r>
              <a:rPr lang="fr-FR" dirty="0"/>
              <a:t>…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To have the </a:t>
            </a:r>
            <a:r>
              <a:rPr lang="fr-FR" dirty="0" err="1"/>
              <a:t>database</a:t>
            </a:r>
            <a:r>
              <a:rPr lang="fr-FR" dirty="0"/>
              <a:t> use/open the file : </a:t>
            </a:r>
            <a:r>
              <a:rPr lang="fr-FR" dirty="0" err="1"/>
              <a:t>Proof_of_concept.sql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49738-108A-47B7-BB20-F8B2F21C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2" y="3170425"/>
            <a:ext cx="12144652" cy="2088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822C0-11C6-41EE-BCAE-02D9F865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3" y="44184"/>
            <a:ext cx="12192000" cy="199346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26948B9-9480-42A3-A0EA-784C4FE86A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92897"/>
              </p:ext>
            </p:extLst>
          </p:nvPr>
        </p:nvGraphicFramePr>
        <p:xfrm>
          <a:off x="8412163" y="5121275"/>
          <a:ext cx="35623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 d’environnement du Gestionnaire de liaisons" showAsIcon="1" r:id="rId5" imgW="3562560" imgH="1467000" progId="Package">
                  <p:embed/>
                </p:oleObj>
              </mc:Choice>
              <mc:Fallback>
                <p:oleObj name="Objet d’environnement du Gestionnaire de liaisons" showAsIcon="1" r:id="rId5" imgW="3562560" imgH="146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12163" y="5121275"/>
                        <a:ext cx="3562350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00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03F56-8221-4F86-9E14-7C94CFE65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602" y="1373187"/>
            <a:ext cx="1862172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652DD-38AB-4DF1-858E-A9A78D92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376295"/>
            <a:ext cx="12192000" cy="6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9666-7899-4B08-8579-4B8DAC05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used</a:t>
            </a:r>
            <a:r>
              <a:rPr lang="fr-FR" dirty="0"/>
              <a:t> 3 csv files ( </a:t>
            </a:r>
            <a:r>
              <a:rPr lang="fr-FR" dirty="0" err="1"/>
              <a:t>adresse,bien,transaction</a:t>
            </a:r>
            <a:r>
              <a:rPr lang="fr-FR" dirty="0"/>
              <a:t> ) and </a:t>
            </a:r>
            <a:r>
              <a:rPr lang="fr-FR" dirty="0" err="1"/>
              <a:t>Imported</a:t>
            </a:r>
            <a:r>
              <a:rPr lang="fr-FR" dirty="0"/>
              <a:t> the values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76692-FE2C-41DF-B57F-98667589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98"/>
            <a:ext cx="12192000" cy="1511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A33F01-470B-4E5B-AD84-C44C63FC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2481"/>
            <a:ext cx="12192000" cy="30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8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B3A9-3CBF-4E6B-B19B-089DD019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449"/>
            <a:ext cx="10515600" cy="3338513"/>
          </a:xfrm>
        </p:spPr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Runned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complexed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AF0C0-62EF-48A2-9E07-B9B356B2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14354"/>
            <a:ext cx="12192000" cy="247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0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1754-373D-405E-A7D2-5E70CBD0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1.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Number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of flat ( appartements in french)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sold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in the 1st semestre 2020.</a:t>
            </a:r>
            <a:br>
              <a:rPr lang="fr-FR" sz="4400" b="0" i="0" u="none" strike="noStrike" baseline="0" dirty="0">
                <a:latin typeface="Montserrat-Regular" panose="02000505000000020004" pitchFamily="2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CB604-71A8-41D0-BBB5-448FB4BD4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893E-C615-4927-9C5B-C160AAD6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475" cy="1325563"/>
          </a:xfrm>
        </p:spPr>
        <p:txBody>
          <a:bodyPr>
            <a:normAutofit fontScale="90000"/>
          </a:bodyPr>
          <a:lstStyle/>
          <a:p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2. Proportion of flat sales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regarding</a:t>
            </a:r>
            <a:r>
              <a:rPr lang="fr-FR" dirty="0">
                <a:latin typeface="Montserrat-Regular" panose="02000505000000020004" pitchFamily="2" charset="0"/>
              </a:rPr>
              <a:t>/</a:t>
            </a:r>
            <a:r>
              <a:rPr lang="fr-FR" dirty="0" err="1">
                <a:latin typeface="Montserrat-Regular" panose="02000505000000020004" pitchFamily="2" charset="0"/>
              </a:rPr>
              <a:t>depending</a:t>
            </a:r>
            <a:r>
              <a:rPr lang="fr-FR" dirty="0">
                <a:latin typeface="Montserrat-Regular" panose="02000505000000020004" pitchFamily="2" charset="0"/>
              </a:rPr>
              <a:t> of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the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number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of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rooms</a:t>
            </a:r>
            <a:br>
              <a:rPr lang="fr-FR" sz="4400" b="0" i="0" u="none" strike="noStrike" baseline="0" dirty="0">
                <a:latin typeface="Montserrat-Regular" panose="02000505000000020004" pitchFamily="2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031A5-4EB9-4328-8D9C-E24391CAD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0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23A5-7B49-4055-B131-42414111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3.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Lisf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of the 10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territory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where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the square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meter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price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is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 the </a:t>
            </a:r>
            <a:r>
              <a:rPr lang="fr-FR" sz="4400" b="0" i="0" u="none" strike="noStrike" baseline="0" dirty="0" err="1">
                <a:latin typeface="Montserrat-Regular" panose="02000505000000020004" pitchFamily="2" charset="0"/>
              </a:rPr>
              <a:t>highest</a:t>
            </a:r>
            <a:r>
              <a:rPr lang="fr-FR" sz="4400" b="0" i="0" u="none" strike="noStrike" baseline="0" dirty="0">
                <a:latin typeface="Montserrat-Regular" panose="02000505000000020004" pitchFamily="2" charset="0"/>
              </a:rPr>
              <a:t>.</a:t>
            </a:r>
            <a:br>
              <a:rPr lang="fr-FR" sz="4400" b="0" i="0" u="none" strike="noStrike" baseline="0" dirty="0">
                <a:latin typeface="Montserrat-Regular" panose="02000505000000020004" pitchFamily="2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D50C62-5932-4B0A-9D54-8FD8BBFDF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4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156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Montserrat-Regular</vt:lpstr>
      <vt:lpstr>Office Theme</vt:lpstr>
      <vt:lpstr>Package</vt:lpstr>
      <vt:lpstr>Home Learning Task</vt:lpstr>
      <vt:lpstr>PowerPoint Presentation</vt:lpstr>
      <vt:lpstr> </vt:lpstr>
      <vt:lpstr>PowerPoint Presentation</vt:lpstr>
      <vt:lpstr>PowerPoint Presentation</vt:lpstr>
      <vt:lpstr>PowerPoint Presentation</vt:lpstr>
      <vt:lpstr>1. Number of flat ( appartements in french) sold in the 1st semestre 2020. </vt:lpstr>
      <vt:lpstr>2. Proportion of flat sales regarding/depending of the number of rooms </vt:lpstr>
      <vt:lpstr>3. Lisf of the 10 territory where the square meter price is the highest. </vt:lpstr>
      <vt:lpstr>6. Evolution rate of the sales number between the 1st and the 2nd trimester of 2020.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Learning Task</dc:title>
  <dc:creator>Rudy Desplan</dc:creator>
  <cp:lastModifiedBy>Rudy Desplan</cp:lastModifiedBy>
  <cp:revision>4</cp:revision>
  <dcterms:created xsi:type="dcterms:W3CDTF">2022-01-19T13:30:10Z</dcterms:created>
  <dcterms:modified xsi:type="dcterms:W3CDTF">2022-01-19T13:56:25Z</dcterms:modified>
</cp:coreProperties>
</file>