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43" d="100"/>
          <a:sy n="43" d="100"/>
        </p:scale>
        <p:origin x="6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83FE-B53A-449E-B25D-E2D77E299AA9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26AB-AD80-4121-813A-4355582CB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17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83FE-B53A-449E-B25D-E2D77E299AA9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26AB-AD80-4121-813A-4355582CB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94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83FE-B53A-449E-B25D-E2D77E299AA9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26AB-AD80-4121-813A-4355582CB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1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83FE-B53A-449E-B25D-E2D77E299AA9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26AB-AD80-4121-813A-4355582CB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17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83FE-B53A-449E-B25D-E2D77E299AA9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26AB-AD80-4121-813A-4355582CB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9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83FE-B53A-449E-B25D-E2D77E299AA9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26AB-AD80-4121-813A-4355582CB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52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83FE-B53A-449E-B25D-E2D77E299AA9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26AB-AD80-4121-813A-4355582CB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56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83FE-B53A-449E-B25D-E2D77E299AA9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26AB-AD80-4121-813A-4355582CB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607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83FE-B53A-449E-B25D-E2D77E299AA9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26AB-AD80-4121-813A-4355582CB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38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83FE-B53A-449E-B25D-E2D77E299AA9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26AB-AD80-4121-813A-4355582CB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994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83FE-B53A-449E-B25D-E2D77E299AA9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926AB-AD80-4121-813A-4355582CB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65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83FE-B53A-449E-B25D-E2D77E299AA9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26AB-AD80-4121-813A-4355582CB2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18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saturation sat="116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1"/>
            <a:ext cx="12192000" cy="1123816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97000"/>
                </a:schemeClr>
              </a:gs>
              <a:gs pos="69000">
                <a:schemeClr val="accent1">
                  <a:tint val="44500"/>
                  <a:satMod val="160000"/>
                  <a:alpha val="23000"/>
                  <a:lumMod val="99000"/>
                  <a:lumOff val="1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" t="4881" r="11053" b="8188"/>
          <a:stretch/>
        </p:blipFill>
        <p:spPr>
          <a:xfrm>
            <a:off x="0" y="1"/>
            <a:ext cx="1182757" cy="11238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6295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4</cp:revision>
  <dcterms:created xsi:type="dcterms:W3CDTF">2025-09-04T01:29:58Z</dcterms:created>
  <dcterms:modified xsi:type="dcterms:W3CDTF">2025-09-11T02:13:36Z</dcterms:modified>
</cp:coreProperties>
</file>