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2" r:id="rId7"/>
    <p:sldId id="266" r:id="rId8"/>
    <p:sldId id="267" r:id="rId9"/>
    <p:sldId id="270" r:id="rId10"/>
    <p:sldId id="268" r:id="rId11"/>
    <p:sldId id="271" r:id="rId12"/>
    <p:sldId id="269" r:id="rId13"/>
    <p:sldId id="274" r:id="rId14"/>
    <p:sldId id="273" r:id="rId15"/>
    <p:sldId id="275" r:id="rId16"/>
    <p:sldId id="277" r:id="rId17"/>
    <p:sldId id="258" r:id="rId18"/>
    <p:sldId id="281" r:id="rId19"/>
    <p:sldId id="278" r:id="rId20"/>
    <p:sldId id="279" r:id="rId21"/>
    <p:sldId id="280" r:id="rId22"/>
    <p:sldId id="26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4182B5-D599-EE41-8EDB-6E9BA6D8BF0B}">
          <p14:sldIdLst>
            <p14:sldId id="256"/>
            <p14:sldId id="257"/>
            <p14:sldId id="259"/>
            <p14:sldId id="263"/>
            <p14:sldId id="265"/>
            <p14:sldId id="262"/>
            <p14:sldId id="266"/>
            <p14:sldId id="267"/>
            <p14:sldId id="270"/>
            <p14:sldId id="268"/>
            <p14:sldId id="271"/>
            <p14:sldId id="269"/>
            <p14:sldId id="274"/>
            <p14:sldId id="273"/>
            <p14:sldId id="275"/>
            <p14:sldId id="277"/>
            <p14:sldId id="258"/>
            <p14:sldId id="281"/>
            <p14:sldId id="278"/>
            <p14:sldId id="279"/>
            <p14:sldId id="280"/>
            <p14:sldId id="264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28/6/16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5759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4100" y="2120900"/>
            <a:ext cx="6981302" cy="1244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Introduction to</a:t>
            </a:r>
            <a:endParaRPr lang="en-US" sz="3200" dirty="0"/>
          </a:p>
        </p:txBody>
      </p:sp>
      <p:pic>
        <p:nvPicPr>
          <p:cNvPr id="4" name="Picture 3" descr="a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90" y="2901616"/>
            <a:ext cx="2815702" cy="231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9192" y="3801615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pic>
        <p:nvPicPr>
          <p:cNvPr id="7" name="Picture 6" descr="docker-100275159-or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4" y="3207764"/>
            <a:ext cx="2232526" cy="197012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85799" y="5574631"/>
            <a:ext cx="7772401" cy="716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By Rudy </a:t>
            </a:r>
            <a:r>
              <a:rPr lang="en-US" sz="1400" dirty="0" err="1" smtClean="0"/>
              <a:t>Gunawan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55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Building blocks : your cloud is living and evolving </a:t>
            </a:r>
            <a:r>
              <a:rPr lang="en-US" sz="3200" dirty="0" err="1" smtClean="0"/>
              <a:t>contd</a:t>
            </a:r>
            <a:r>
              <a:rPr lang="en-US" sz="3200" dirty="0" smtClean="0"/>
              <a:t> – 100 concurrent users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0" y="1600200"/>
            <a:ext cx="7967899" cy="4525963"/>
          </a:xfrm>
        </p:spPr>
      </p:pic>
    </p:spTree>
    <p:extLst>
      <p:ext uri="{BB962C8B-B14F-4D97-AF65-F5344CB8AC3E}">
        <p14:creationId xmlns:p14="http://schemas.microsoft.com/office/powerpoint/2010/main" val="334311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S3 stands for Simple Storage Services</a:t>
            </a:r>
          </a:p>
          <a:p>
            <a:r>
              <a:rPr lang="en-US" dirty="0" smtClean="0"/>
              <a:t>In traditional on premise Application, this kind of data maintained by SAN / NAS</a:t>
            </a:r>
          </a:p>
          <a:p>
            <a:r>
              <a:rPr lang="en-US" dirty="0" smtClean="0"/>
              <a:t>S3 has buckets + folders</a:t>
            </a:r>
          </a:p>
          <a:p>
            <a:r>
              <a:rPr lang="en-US" dirty="0" smtClean="0"/>
              <a:t>Up to 5TB per object</a:t>
            </a:r>
          </a:p>
          <a:p>
            <a:r>
              <a:rPr lang="en-US" dirty="0" smtClean="0"/>
              <a:t>Unlimited storage of object of any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Building blocks : your cloud is living and evolving </a:t>
            </a:r>
            <a:r>
              <a:rPr lang="en-US" sz="3200" dirty="0" err="1" smtClean="0"/>
              <a:t>contd</a:t>
            </a:r>
            <a:r>
              <a:rPr lang="en-US" sz="3200" dirty="0" smtClean="0"/>
              <a:t> – 1000 users</a:t>
            </a:r>
            <a:endParaRPr lang="en-US" sz="3200" dirty="0"/>
          </a:p>
        </p:txBody>
      </p:sp>
      <p:pic>
        <p:nvPicPr>
          <p:cNvPr id="7" name="Content Placeholder 6" descr="le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" b="1842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5841998" y="5093368"/>
            <a:ext cx="1818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Black"/>
              </a:rPr>
              <a:t>Amazon </a:t>
            </a:r>
            <a:r>
              <a:rPr lang="en-US" sz="1000" dirty="0" err="1" smtClean="0">
                <a:latin typeface="Arial Black"/>
              </a:rPr>
              <a:t>DynamoDB</a:t>
            </a:r>
            <a:endParaRPr lang="en-US" sz="1000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7852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Building blocks : your cloud is living and evolving </a:t>
            </a:r>
            <a:r>
              <a:rPr lang="en-US" sz="3200" dirty="0" err="1" smtClean="0"/>
              <a:t>contd</a:t>
            </a:r>
            <a:r>
              <a:rPr lang="en-US" sz="3200" dirty="0" smtClean="0"/>
              <a:t> ( 5000 +++ users )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0" y="1600200"/>
            <a:ext cx="7967899" cy="4525963"/>
          </a:xfrm>
        </p:spPr>
      </p:pic>
      <p:sp>
        <p:nvSpPr>
          <p:cNvPr id="3" name="TextBox 2"/>
          <p:cNvSpPr txBox="1"/>
          <p:nvPr/>
        </p:nvSpPr>
        <p:spPr>
          <a:xfrm>
            <a:off x="5841998" y="5093368"/>
            <a:ext cx="1818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Black"/>
              </a:rPr>
              <a:t>Amazon </a:t>
            </a:r>
            <a:r>
              <a:rPr lang="en-US" sz="1000" dirty="0" err="1" smtClean="0">
                <a:latin typeface="Arial Black"/>
              </a:rPr>
              <a:t>DynamoDB</a:t>
            </a:r>
            <a:endParaRPr lang="en-US" sz="1000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6789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9Gag Simple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Functionality :</a:t>
            </a:r>
          </a:p>
          <a:p>
            <a:r>
              <a:rPr lang="en-US" dirty="0" smtClean="0"/>
              <a:t>Able to submit new post, which contain image</a:t>
            </a:r>
          </a:p>
          <a:p>
            <a:r>
              <a:rPr lang="en-US" dirty="0" smtClean="0"/>
              <a:t>Able to see other people post, sorted by created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1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Web Application Reference</a:t>
            </a:r>
            <a:endParaRPr lang="en-US" dirty="0"/>
          </a:p>
        </p:txBody>
      </p:sp>
      <p:pic>
        <p:nvPicPr>
          <p:cNvPr id="4" name="Content Placeholder 3" descr="what-is-aws-34-102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>
          <a:xfrm>
            <a:off x="160422" y="1436984"/>
            <a:ext cx="8823158" cy="5019964"/>
          </a:xfrm>
        </p:spPr>
      </p:pic>
    </p:spTree>
    <p:extLst>
      <p:ext uri="{BB962C8B-B14F-4D97-AF65-F5344CB8AC3E}">
        <p14:creationId xmlns:p14="http://schemas.microsoft.com/office/powerpoint/2010/main" val="106690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SDK </a:t>
            </a:r>
          </a:p>
          <a:p>
            <a:r>
              <a:rPr lang="en-US" dirty="0" smtClean="0"/>
              <a:t>Download the Security Credentials</a:t>
            </a:r>
          </a:p>
          <a:p>
            <a:r>
              <a:rPr lang="en-US" dirty="0" smtClean="0"/>
              <a:t>Setup S3 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Setup EC2 Instance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Cloudfront</a:t>
            </a:r>
            <a:endParaRPr lang="en-US" dirty="0" smtClean="0"/>
          </a:p>
          <a:p>
            <a:r>
              <a:rPr lang="en-US" dirty="0" smtClean="0"/>
              <a:t>Finally, start code using the provided SDK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docker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containers wrap up a piece of software </a:t>
            </a:r>
            <a:r>
              <a:rPr lang="en-US" dirty="0" err="1" smtClean="0"/>
              <a:t>filesystem</a:t>
            </a:r>
            <a:r>
              <a:rPr lang="en-US" dirty="0" smtClean="0"/>
              <a:t> that contains everything it needs to run : code, runtime, system tools, environment variables , system libraries – anything you can find in server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guarantees that it will always run the same, regardless of environment it is running it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docker kern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29" y="3973475"/>
            <a:ext cx="2751042" cy="26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ockervsv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19" r="-8119"/>
          <a:stretch>
            <a:fillRect/>
          </a:stretch>
        </p:blipFill>
        <p:spPr>
          <a:xfrm>
            <a:off x="-408142" y="686142"/>
            <a:ext cx="9825399" cy="6171858"/>
          </a:xfrm>
        </p:spPr>
      </p:pic>
    </p:spTree>
    <p:extLst>
      <p:ext uri="{BB962C8B-B14F-4D97-AF65-F5344CB8AC3E}">
        <p14:creationId xmlns:p14="http://schemas.microsoft.com/office/powerpoint/2010/main" val="105557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port forwarding</a:t>
            </a:r>
            <a:endParaRPr lang="en-US" dirty="0"/>
          </a:p>
        </p:txBody>
      </p:sp>
      <p:pic>
        <p:nvPicPr>
          <p:cNvPr id="4" name="Content Placeholder 3" descr="docker im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96" r="-230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381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AWS</a:t>
            </a:r>
          </a:p>
          <a:p>
            <a:r>
              <a:rPr lang="en-US" dirty="0" smtClean="0"/>
              <a:t>Demo on AWS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- </a:t>
            </a:r>
            <a:r>
              <a:rPr lang="en-US" dirty="0" err="1" smtClean="0"/>
              <a:t>DockerHub</a:t>
            </a:r>
            <a:endParaRPr lang="en-US" dirty="0" smtClean="0"/>
          </a:p>
          <a:p>
            <a:r>
              <a:rPr lang="en-US" dirty="0" smtClean="0"/>
              <a:t>Q &amp; 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Tag</a:t>
            </a:r>
            <a:endParaRPr lang="en-US" dirty="0"/>
          </a:p>
        </p:txBody>
      </p:sp>
      <p:pic>
        <p:nvPicPr>
          <p:cNvPr id="4" name="Content Placeholder 3" descr="docker-ta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755" b="-48755"/>
          <a:stretch>
            <a:fillRect/>
          </a:stretch>
        </p:blipFill>
        <p:spPr>
          <a:xfrm>
            <a:off x="457200" y="1778000"/>
            <a:ext cx="8229600" cy="343911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094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Push</a:t>
            </a:r>
            <a:endParaRPr lang="en-US" dirty="0"/>
          </a:p>
        </p:txBody>
      </p:sp>
      <p:pic>
        <p:nvPicPr>
          <p:cNvPr id="4" name="Content Placeholder 3" descr="docker-pu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088" b="-55088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23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1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stands for Amazon Web Services, which is a secure cloud services platform, offering computing power, DB Storage, Content Delivery and other functionality to help business to scale.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Easy to use</a:t>
            </a:r>
            <a:br>
              <a:rPr lang="en-US" dirty="0" smtClean="0"/>
            </a:br>
            <a:r>
              <a:rPr lang="en-US" sz="1500" dirty="0" smtClean="0"/>
              <a:t>AWS is designed to allow everyone to quickly and securely host application</a:t>
            </a:r>
            <a:r>
              <a:rPr lang="en-US" sz="1500" dirty="0"/>
              <a:t>	</a:t>
            </a:r>
            <a:endParaRPr lang="en-US" sz="1500" dirty="0" smtClean="0"/>
          </a:p>
          <a:p>
            <a:r>
              <a:rPr lang="en-US" dirty="0" smtClean="0"/>
              <a:t>Flexible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It enables you to select OS, language, DB and other system you need.	</a:t>
            </a:r>
          </a:p>
          <a:p>
            <a:r>
              <a:rPr lang="en-US" dirty="0" smtClean="0"/>
              <a:t>Cost Effective</a:t>
            </a:r>
            <a:endParaRPr lang="en-US" sz="1400" dirty="0" smtClean="0"/>
          </a:p>
          <a:p>
            <a:pPr marL="173038" indent="0">
              <a:buNone/>
            </a:pPr>
            <a:r>
              <a:rPr lang="en-US" sz="1400" dirty="0" smtClean="0"/>
              <a:t>    You only pay what resource you use – no contract – no commitment</a:t>
            </a:r>
          </a:p>
          <a:p>
            <a:r>
              <a:rPr lang="en-US" dirty="0" smtClean="0"/>
              <a:t>Secure</a:t>
            </a:r>
            <a:br>
              <a:rPr lang="en-US" dirty="0" smtClean="0"/>
            </a:br>
            <a:r>
              <a:rPr lang="en-US" sz="1400" dirty="0" smtClean="0"/>
              <a:t>AWS use end to end approach to secure and harden your infrastructure</a:t>
            </a:r>
          </a:p>
          <a:p>
            <a:r>
              <a:rPr lang="en-US" dirty="0" smtClean="0"/>
              <a:t>Improves time to Market</a:t>
            </a:r>
            <a:br>
              <a:rPr lang="en-US" dirty="0" smtClean="0"/>
            </a:br>
            <a:r>
              <a:rPr lang="en-US" sz="1500" dirty="0" smtClean="0"/>
              <a:t>Focus on your business instead of other things</a:t>
            </a:r>
          </a:p>
          <a:p>
            <a:r>
              <a:rPr lang="en-US" dirty="0" smtClean="0"/>
              <a:t>Procurement</a:t>
            </a:r>
          </a:p>
          <a:p>
            <a:pPr marL="360363" indent="-360363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Procuring a new server might take time between several hours to weeks, however AWS enables you to spin off a new server within few minutes.</a:t>
            </a:r>
          </a:p>
          <a:p>
            <a:r>
              <a:rPr lang="en-US" dirty="0"/>
              <a:t>Real Elastic Scalability</a:t>
            </a:r>
            <a:br>
              <a:rPr lang="en-US" dirty="0"/>
            </a:br>
            <a:r>
              <a:rPr lang="en-US" sz="1500" dirty="0"/>
              <a:t>You can scale up or down using auto scaling, AWS Tools, or Elastic Load Balancing – based on your demand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3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scalability</a:t>
            </a:r>
            <a:endParaRPr lang="en-US" dirty="0"/>
          </a:p>
        </p:txBody>
      </p:sp>
      <p:pic>
        <p:nvPicPr>
          <p:cNvPr id="5" name="Content Placeholder 4" descr="wallstre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2" r="-78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021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5368"/>
          </a:xfrm>
        </p:spPr>
        <p:txBody>
          <a:bodyPr/>
          <a:lstStyle/>
          <a:p>
            <a:r>
              <a:rPr lang="en-US" dirty="0" smtClean="0"/>
              <a:t>AWS Products</a:t>
            </a:r>
            <a:endParaRPr lang="en-US" dirty="0"/>
          </a:p>
        </p:txBody>
      </p:sp>
      <p:pic>
        <p:nvPicPr>
          <p:cNvPr id="10" name="Content Placeholder 9" descr="nimbus-ila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"/>
          <a:stretch/>
        </p:blipFill>
        <p:spPr>
          <a:xfrm>
            <a:off x="457200" y="774700"/>
            <a:ext cx="8229600" cy="5623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32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need to use them 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7158" y="3007895"/>
            <a:ext cx="4037263" cy="311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NO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3123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Building blocks : your cloud is living and evolving </a:t>
            </a:r>
            <a:r>
              <a:rPr lang="en-US" sz="3200" smtClean="0"/>
              <a:t>–  </a:t>
            </a:r>
            <a:r>
              <a:rPr lang="en-US" sz="3200" dirty="0" smtClean="0"/>
              <a:t>10 concurrent </a:t>
            </a:r>
            <a:r>
              <a:rPr lang="en-US" sz="3200" smtClean="0"/>
              <a:t>users 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1" y="1600200"/>
            <a:ext cx="7988078" cy="4525963"/>
          </a:xfrm>
        </p:spPr>
      </p:pic>
    </p:spTree>
    <p:extLst>
      <p:ext uri="{BB962C8B-B14F-4D97-AF65-F5344CB8AC3E}">
        <p14:creationId xmlns:p14="http://schemas.microsoft.com/office/powerpoint/2010/main" val="233009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EC2 stands for Elastic Compute 2</a:t>
            </a:r>
          </a:p>
          <a:p>
            <a:r>
              <a:rPr lang="en-US" sz="2000" dirty="0" smtClean="0"/>
              <a:t>EC2 = Virtual Machine</a:t>
            </a:r>
          </a:p>
          <a:p>
            <a:r>
              <a:rPr lang="en-US" sz="2000" dirty="0" smtClean="0"/>
              <a:t>EC2 is on-demand compute power</a:t>
            </a:r>
          </a:p>
          <a:p>
            <a:r>
              <a:rPr lang="en-US" sz="2000" dirty="0" smtClean="0"/>
              <a:t>EC2 supports windows, Linux, FreeBSD, Solaris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EC2 supports all major web and application platform</a:t>
            </a:r>
          </a:p>
          <a:p>
            <a:r>
              <a:rPr lang="en-US" sz="2000" dirty="0" smtClean="0"/>
              <a:t>Full control : root or administrator rights</a:t>
            </a:r>
          </a:p>
          <a:p>
            <a:r>
              <a:rPr lang="en-US" sz="2000" dirty="0" smtClean="0"/>
              <a:t>Secure : Firewall via Security Groups</a:t>
            </a:r>
          </a:p>
          <a:p>
            <a:r>
              <a:rPr lang="en-US" sz="2000" dirty="0" smtClean="0"/>
              <a:t>VM import / export : You can save your image or create new instance using your image ( AMI  - Amazon Machine Image)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2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655</TotalTime>
  <Words>376</Words>
  <Application>Microsoft Macintosh PowerPoint</Application>
  <PresentationFormat>On-screen Show (4:3)</PresentationFormat>
  <Paragraphs>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 </vt:lpstr>
      <vt:lpstr>Agenda</vt:lpstr>
      <vt:lpstr>What is AWS</vt:lpstr>
      <vt:lpstr>PowerPoint Presentation</vt:lpstr>
      <vt:lpstr>Elastic scalability</vt:lpstr>
      <vt:lpstr>AWS Products</vt:lpstr>
      <vt:lpstr>Do you need to use them all?</vt:lpstr>
      <vt:lpstr>Building blocks : your cloud is living and evolving –  10 concurrent users </vt:lpstr>
      <vt:lpstr>Amazon EC2</vt:lpstr>
      <vt:lpstr>Building blocks : your cloud is living and evolving contd – 100 concurrent users</vt:lpstr>
      <vt:lpstr>Amazon S3</vt:lpstr>
      <vt:lpstr>Building blocks : your cloud is living and evolving contd – 1000 users</vt:lpstr>
      <vt:lpstr>Building blocks : your cloud is living and evolving contd ( 5000 +++ users )</vt:lpstr>
      <vt:lpstr>Demo – 9Gag Simple Clone</vt:lpstr>
      <vt:lpstr>AWS Web Application Reference</vt:lpstr>
      <vt:lpstr>Steps</vt:lpstr>
      <vt:lpstr>What does docker do?</vt:lpstr>
      <vt:lpstr>PowerPoint Presentation</vt:lpstr>
      <vt:lpstr>Docker port forwarding</vt:lpstr>
      <vt:lpstr>Docker Tag</vt:lpstr>
      <vt:lpstr>Docker Push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+AWS</dc:title>
  <dc:creator>Rudy Gunawan</dc:creator>
  <cp:lastModifiedBy>Rudy Gunawan</cp:lastModifiedBy>
  <cp:revision>40</cp:revision>
  <dcterms:created xsi:type="dcterms:W3CDTF">2016-05-02T10:03:04Z</dcterms:created>
  <dcterms:modified xsi:type="dcterms:W3CDTF">2016-06-27T23:55:05Z</dcterms:modified>
</cp:coreProperties>
</file>