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7" r:id="rId7"/>
    <p:sldId id="263" r:id="rId8"/>
    <p:sldId id="265" r:id="rId9"/>
    <p:sldId id="266" r:id="rId10"/>
    <p:sldId id="25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DE8BD-1CEE-486E-A25B-9B1F59A8A27C}" v="2988" dt="2020-01-24T06:04:09.364"/>
    <p1510:client id="{768A4E6A-95F6-4AB3-B35D-65FFFB262122}" v="414" dt="2020-01-24T12:28:0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 J Riley" userId="S::criley@whitworth.edu::c3a42d07-070a-49d1-8fe7-b1245a4a9ca8" providerId="AD" clId="Web-{768A4E6A-95F6-4AB3-B35D-65FFFB262122}"/>
    <pc:docChg chg="modSld">
      <pc:chgData name="Carter J Riley" userId="S::criley@whitworth.edu::c3a42d07-070a-49d1-8fe7-b1245a4a9ca8" providerId="AD" clId="Web-{768A4E6A-95F6-4AB3-B35D-65FFFB262122}" dt="2020-01-24T12:28:07.422" v="412" actId="20577"/>
      <pc:docMkLst>
        <pc:docMk/>
      </pc:docMkLst>
      <pc:sldChg chg="modSp">
        <pc:chgData name="Carter J Riley" userId="S::criley@whitworth.edu::c3a42d07-070a-49d1-8fe7-b1245a4a9ca8" providerId="AD" clId="Web-{768A4E6A-95F6-4AB3-B35D-65FFFB262122}" dt="2020-01-24T10:50:40.408" v="22" actId="20577"/>
        <pc:sldMkLst>
          <pc:docMk/>
          <pc:sldMk cId="1666243015" sldId="257"/>
        </pc:sldMkLst>
        <pc:spChg chg="mod">
          <ac:chgData name="Carter J Riley" userId="S::criley@whitworth.edu::c3a42d07-070a-49d1-8fe7-b1245a4a9ca8" providerId="AD" clId="Web-{768A4E6A-95F6-4AB3-B35D-65FFFB262122}" dt="2020-01-24T10:50:40.408" v="22" actId="20577"/>
          <ac:spMkLst>
            <pc:docMk/>
            <pc:sldMk cId="1666243015" sldId="257"/>
            <ac:spMk id="8" creationId="{FEB7603D-856F-4A8A-BFC3-EC3C5D932DD6}"/>
          </ac:spMkLst>
        </pc:spChg>
      </pc:sldChg>
      <pc:sldChg chg="modSp">
        <pc:chgData name="Carter J Riley" userId="S::criley@whitworth.edu::c3a42d07-070a-49d1-8fe7-b1245a4a9ca8" providerId="AD" clId="Web-{768A4E6A-95F6-4AB3-B35D-65FFFB262122}" dt="2020-01-24T10:50:18.017" v="18" actId="20577"/>
        <pc:sldMkLst>
          <pc:docMk/>
          <pc:sldMk cId="2262130202" sldId="264"/>
        </pc:sldMkLst>
        <pc:spChg chg="mod">
          <ac:chgData name="Carter J Riley" userId="S::criley@whitworth.edu::c3a42d07-070a-49d1-8fe7-b1245a4a9ca8" providerId="AD" clId="Web-{768A4E6A-95F6-4AB3-B35D-65FFFB262122}" dt="2020-01-24T10:50:18.017" v="18" actId="20577"/>
          <ac:spMkLst>
            <pc:docMk/>
            <pc:sldMk cId="2262130202" sldId="264"/>
            <ac:spMk id="3" creationId="{C6818025-47A6-4F37-AB0E-8AE1C21D7EFA}"/>
          </ac:spMkLst>
        </pc:spChg>
      </pc:sldChg>
      <pc:sldChg chg="addSp delSp modSp mod modClrScheme chgLayout">
        <pc:chgData name="Carter J Riley" userId="S::criley@whitworth.edu::c3a42d07-070a-49d1-8fe7-b1245a4a9ca8" providerId="AD" clId="Web-{768A4E6A-95F6-4AB3-B35D-65FFFB262122}" dt="2020-01-24T12:28:07.422" v="411" actId="20577"/>
        <pc:sldMkLst>
          <pc:docMk/>
          <pc:sldMk cId="2412463342" sldId="266"/>
        </pc:sldMkLst>
        <pc:spChg chg="mod ord">
          <ac:chgData name="Carter J Riley" userId="S::criley@whitworth.edu::c3a42d07-070a-49d1-8fe7-b1245a4a9ca8" providerId="AD" clId="Web-{768A4E6A-95F6-4AB3-B35D-65FFFB262122}" dt="2020-01-24T12:25:16.577" v="25"/>
          <ac:spMkLst>
            <pc:docMk/>
            <pc:sldMk cId="2412463342" sldId="266"/>
            <ac:spMk id="2" creationId="{AADE82C5-2407-4DE7-A39D-E52715D4779A}"/>
          </ac:spMkLst>
        </pc:spChg>
        <pc:spChg chg="del">
          <ac:chgData name="Carter J Riley" userId="S::criley@whitworth.edu::c3a42d07-070a-49d1-8fe7-b1245a4a9ca8" providerId="AD" clId="Web-{768A4E6A-95F6-4AB3-B35D-65FFFB262122}" dt="2020-01-24T12:24:58.186" v="24"/>
          <ac:spMkLst>
            <pc:docMk/>
            <pc:sldMk cId="2412463342" sldId="266"/>
            <ac:spMk id="3" creationId="{3AEBD399-82C8-4FF2-8A68-C909C08CAF85}"/>
          </ac:spMkLst>
        </pc:spChg>
        <pc:spChg chg="add mod ord">
          <ac:chgData name="Carter J Riley" userId="S::criley@whitworth.edu::c3a42d07-070a-49d1-8fe7-b1245a4a9ca8" providerId="AD" clId="Web-{768A4E6A-95F6-4AB3-B35D-65FFFB262122}" dt="2020-01-24T12:28:07.422" v="411" actId="20577"/>
          <ac:spMkLst>
            <pc:docMk/>
            <pc:sldMk cId="2412463342" sldId="266"/>
            <ac:spMk id="6" creationId="{C94FE7DB-067E-4884-9BE8-3E95E5EC412A}"/>
          </ac:spMkLst>
        </pc:spChg>
        <pc:picChg chg="add mod ord">
          <ac:chgData name="Carter J Riley" userId="S::criley@whitworth.edu::c3a42d07-070a-49d1-8fe7-b1245a4a9ca8" providerId="AD" clId="Web-{768A4E6A-95F6-4AB3-B35D-65FFFB262122}" dt="2020-01-24T12:25:16.577" v="25"/>
          <ac:picMkLst>
            <pc:docMk/>
            <pc:sldMk cId="2412463342" sldId="266"/>
            <ac:picMk id="4" creationId="{D445E5D0-ED4F-4C22-A30E-473958588D09}"/>
          </ac:picMkLst>
        </pc:picChg>
      </pc:sldChg>
    </pc:docChg>
  </pc:docChgLst>
  <pc:docChgLst>
    <pc:chgData name="Rudyjay P Keopuhiwa" userId="S::rkeopuhiwa21@my.whitworth.edu::4b9c07d6-e367-4d61-8f4c-6b4858cca354" providerId="AD" clId="Web-{588DE8BD-1CEE-486E-A25B-9B1F59A8A27C}"/>
    <pc:docChg chg="addSld delSld modSld sldOrd">
      <pc:chgData name="Rudyjay P Keopuhiwa" userId="S::rkeopuhiwa21@my.whitworth.edu::4b9c07d6-e367-4d61-8f4c-6b4858cca354" providerId="AD" clId="Web-{588DE8BD-1CEE-486E-A25B-9B1F59A8A27C}" dt="2020-01-24T06:04:06.176" v="2970" actId="20577"/>
      <pc:docMkLst>
        <pc:docMk/>
      </pc:docMkLst>
      <pc:sldChg chg="modSp">
        <pc:chgData name="Rudyjay P Keopuhiwa" userId="S::rkeopuhiwa21@my.whitworth.edu::4b9c07d6-e367-4d61-8f4c-6b4858cca354" providerId="AD" clId="Web-{588DE8BD-1CEE-486E-A25B-9B1F59A8A27C}" dt="2020-01-24T06:03:14.098" v="2961" actId="20577"/>
        <pc:sldMkLst>
          <pc:docMk/>
          <pc:sldMk cId="1666243015" sldId="257"/>
        </pc:sldMkLst>
        <pc:spChg chg="mod">
          <ac:chgData name="Rudyjay P Keopuhiwa" userId="S::rkeopuhiwa21@my.whitworth.edu::4b9c07d6-e367-4d61-8f4c-6b4858cca354" providerId="AD" clId="Web-{588DE8BD-1CEE-486E-A25B-9B1F59A8A27C}" dt="2020-01-24T06:03:14.098" v="2961" actId="20577"/>
          <ac:spMkLst>
            <pc:docMk/>
            <pc:sldMk cId="1666243015" sldId="257"/>
            <ac:spMk id="8" creationId="{FEB7603D-856F-4A8A-BFC3-EC3C5D932DD6}"/>
          </ac:spMkLst>
        </pc:spChg>
      </pc:sldChg>
      <pc:sldChg chg="modSp new ord">
        <pc:chgData name="Rudyjay P Keopuhiwa" userId="S::rkeopuhiwa21@my.whitworth.edu::4b9c07d6-e367-4d61-8f4c-6b4858cca354" providerId="AD" clId="Web-{588DE8BD-1CEE-486E-A25B-9B1F59A8A27C}" dt="2020-01-24T05:33:53.602" v="2811" actId="20577"/>
        <pc:sldMkLst>
          <pc:docMk/>
          <pc:sldMk cId="1639944888" sldId="258"/>
        </pc:sldMkLst>
        <pc:spChg chg="mod">
          <ac:chgData name="Rudyjay P Keopuhiwa" userId="S::rkeopuhiwa21@my.whitworth.edu::4b9c07d6-e367-4d61-8f4c-6b4858cca354" providerId="AD" clId="Web-{588DE8BD-1CEE-486E-A25B-9B1F59A8A27C}" dt="2020-01-24T04:14:51.462" v="12" actId="20577"/>
          <ac:spMkLst>
            <pc:docMk/>
            <pc:sldMk cId="1639944888" sldId="258"/>
            <ac:spMk id="2" creationId="{2CD962C8-CF48-485F-91B2-9B9246B60477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5:33:53.602" v="2811" actId="20577"/>
          <ac:spMkLst>
            <pc:docMk/>
            <pc:sldMk cId="1639944888" sldId="258"/>
            <ac:spMk id="3" creationId="{C9A9A19A-1A29-4270-9645-02394BE988A4}"/>
          </ac:spMkLst>
        </pc:spChg>
      </pc:sldChg>
      <pc:sldChg chg="modSp new">
        <pc:chgData name="Rudyjay P Keopuhiwa" userId="S::rkeopuhiwa21@my.whitworth.edu::4b9c07d6-e367-4d61-8f4c-6b4858cca354" providerId="AD" clId="Web-{588DE8BD-1CEE-486E-A25B-9B1F59A8A27C}" dt="2020-01-24T05:36:58.838" v="2911" actId="20577"/>
        <pc:sldMkLst>
          <pc:docMk/>
          <pc:sldMk cId="3578306678" sldId="259"/>
        </pc:sldMkLst>
        <pc:spChg chg="mod">
          <ac:chgData name="Rudyjay P Keopuhiwa" userId="S::rkeopuhiwa21@my.whitworth.edu::4b9c07d6-e367-4d61-8f4c-6b4858cca354" providerId="AD" clId="Web-{588DE8BD-1CEE-486E-A25B-9B1F59A8A27C}" dt="2020-01-24T04:09:38.148" v="7" actId="20577"/>
          <ac:spMkLst>
            <pc:docMk/>
            <pc:sldMk cId="3578306678" sldId="259"/>
            <ac:spMk id="2" creationId="{E4D4614A-200D-4013-88DD-986A9ACD733D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5:36:58.838" v="2911" actId="20577"/>
          <ac:spMkLst>
            <pc:docMk/>
            <pc:sldMk cId="3578306678" sldId="259"/>
            <ac:spMk id="3" creationId="{FA6ADF43-9388-400F-8137-FC8475D5F1B4}"/>
          </ac:spMkLst>
        </pc:spChg>
      </pc:sldChg>
      <pc:sldChg chg="modSp new del">
        <pc:chgData name="Rudyjay P Keopuhiwa" userId="S::rkeopuhiwa21@my.whitworth.edu::4b9c07d6-e367-4d61-8f4c-6b4858cca354" providerId="AD" clId="Web-{588DE8BD-1CEE-486E-A25B-9B1F59A8A27C}" dt="2020-01-24T04:49:41.430" v="1353"/>
        <pc:sldMkLst>
          <pc:docMk/>
          <pc:sldMk cId="3687827698" sldId="260"/>
        </pc:sldMkLst>
        <pc:spChg chg="mod">
          <ac:chgData name="Rudyjay P Keopuhiwa" userId="S::rkeopuhiwa21@my.whitworth.edu::4b9c07d6-e367-4d61-8f4c-6b4858cca354" providerId="AD" clId="Web-{588DE8BD-1CEE-486E-A25B-9B1F59A8A27C}" dt="2020-01-24T04:42:10.412" v="1313" actId="20577"/>
          <ac:spMkLst>
            <pc:docMk/>
            <pc:sldMk cId="3687827698" sldId="260"/>
            <ac:spMk id="2" creationId="{EC3E9096-5F62-4CCA-A7A4-6EA1E60F2AC3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4:42:22.896" v="1324" actId="20577"/>
          <ac:spMkLst>
            <pc:docMk/>
            <pc:sldMk cId="3687827698" sldId="260"/>
            <ac:spMk id="3" creationId="{D772FAA9-A80C-4810-9481-9205B9412480}"/>
          </ac:spMkLst>
        </pc:spChg>
      </pc:sldChg>
      <pc:sldChg chg="modSp add del replId">
        <pc:chgData name="Rudyjay P Keopuhiwa" userId="S::rkeopuhiwa21@my.whitworth.edu::4b9c07d6-e367-4d61-8f4c-6b4858cca354" providerId="AD" clId="Web-{588DE8BD-1CEE-486E-A25B-9B1F59A8A27C}" dt="2020-01-24T04:49:43.461" v="1354"/>
        <pc:sldMkLst>
          <pc:docMk/>
          <pc:sldMk cId="662778975" sldId="261"/>
        </pc:sldMkLst>
        <pc:spChg chg="mod">
          <ac:chgData name="Rudyjay P Keopuhiwa" userId="S::rkeopuhiwa21@my.whitworth.edu::4b9c07d6-e367-4d61-8f4c-6b4858cca354" providerId="AD" clId="Web-{588DE8BD-1CEE-486E-A25B-9B1F59A8A27C}" dt="2020-01-24T04:43:26.303" v="1330" actId="20577"/>
          <ac:spMkLst>
            <pc:docMk/>
            <pc:sldMk cId="662778975" sldId="261"/>
            <ac:spMk id="3" creationId="{D772FAA9-A80C-4810-9481-9205B9412480}"/>
          </ac:spMkLst>
        </pc:spChg>
      </pc:sldChg>
      <pc:sldChg chg="modSp add del replId">
        <pc:chgData name="Rudyjay P Keopuhiwa" userId="S::rkeopuhiwa21@my.whitworth.edu::4b9c07d6-e367-4d61-8f4c-6b4858cca354" providerId="AD" clId="Web-{588DE8BD-1CEE-486E-A25B-9B1F59A8A27C}" dt="2020-01-24T04:49:45.024" v="1355"/>
        <pc:sldMkLst>
          <pc:docMk/>
          <pc:sldMk cId="1770216230" sldId="262"/>
        </pc:sldMkLst>
        <pc:spChg chg="mod">
          <ac:chgData name="Rudyjay P Keopuhiwa" userId="S::rkeopuhiwa21@my.whitworth.edu::4b9c07d6-e367-4d61-8f4c-6b4858cca354" providerId="AD" clId="Web-{588DE8BD-1CEE-486E-A25B-9B1F59A8A27C}" dt="2020-01-24T04:45:44.194" v="1350" actId="20577"/>
          <ac:spMkLst>
            <pc:docMk/>
            <pc:sldMk cId="1770216230" sldId="262"/>
            <ac:spMk id="3" creationId="{D772FAA9-A80C-4810-9481-9205B9412480}"/>
          </ac:spMkLst>
        </pc:spChg>
      </pc:sldChg>
      <pc:sldChg chg="addSp modSp add replId">
        <pc:chgData name="Rudyjay P Keopuhiwa" userId="S::rkeopuhiwa21@my.whitworth.edu::4b9c07d6-e367-4d61-8f4c-6b4858cca354" providerId="AD" clId="Web-{588DE8BD-1CEE-486E-A25B-9B1F59A8A27C}" dt="2020-01-24T05:08:51.968" v="2432" actId="1076"/>
        <pc:sldMkLst>
          <pc:docMk/>
          <pc:sldMk cId="1050318812" sldId="263"/>
        </pc:sldMkLst>
        <pc:spChg chg="mod">
          <ac:chgData name="Rudyjay P Keopuhiwa" userId="S::rkeopuhiwa21@my.whitworth.edu::4b9c07d6-e367-4d61-8f4c-6b4858cca354" providerId="AD" clId="Web-{588DE8BD-1CEE-486E-A25B-9B1F59A8A27C}" dt="2020-01-24T04:49:53.633" v="1366" actId="20577"/>
          <ac:spMkLst>
            <pc:docMk/>
            <pc:sldMk cId="1050318812" sldId="263"/>
            <ac:spMk id="2" creationId="{EC3E9096-5F62-4CCA-A7A4-6EA1E60F2AC3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5:08:49.078" v="2430" actId="20577"/>
          <ac:spMkLst>
            <pc:docMk/>
            <pc:sldMk cId="1050318812" sldId="263"/>
            <ac:spMk id="3" creationId="{D772FAA9-A80C-4810-9481-9205B9412480}"/>
          </ac:spMkLst>
        </pc:spChg>
        <pc:picChg chg="add mod">
          <ac:chgData name="Rudyjay P Keopuhiwa" userId="S::rkeopuhiwa21@my.whitworth.edu::4b9c07d6-e367-4d61-8f4c-6b4858cca354" providerId="AD" clId="Web-{588DE8BD-1CEE-486E-A25B-9B1F59A8A27C}" dt="2020-01-24T05:01:15.028" v="2008" actId="1076"/>
          <ac:picMkLst>
            <pc:docMk/>
            <pc:sldMk cId="1050318812" sldId="263"/>
            <ac:picMk id="4" creationId="{8735F30B-BDAF-4CC9-B8B1-31541417AEB4}"/>
          </ac:picMkLst>
        </pc:picChg>
        <pc:picChg chg="add mod">
          <ac:chgData name="Rudyjay P Keopuhiwa" userId="S::rkeopuhiwa21@my.whitworth.edu::4b9c07d6-e367-4d61-8f4c-6b4858cca354" providerId="AD" clId="Web-{588DE8BD-1CEE-486E-A25B-9B1F59A8A27C}" dt="2020-01-24T05:08:51.968" v="2432" actId="1076"/>
          <ac:picMkLst>
            <pc:docMk/>
            <pc:sldMk cId="1050318812" sldId="263"/>
            <ac:picMk id="6" creationId="{E4B0EBA2-BAEA-4565-B927-A5C2E3B8EBD9}"/>
          </ac:picMkLst>
        </pc:picChg>
      </pc:sldChg>
      <pc:sldChg chg="modSp new">
        <pc:chgData name="Rudyjay P Keopuhiwa" userId="S::rkeopuhiwa21@my.whitworth.edu::4b9c07d6-e367-4d61-8f4c-6b4858cca354" providerId="AD" clId="Web-{588DE8BD-1CEE-486E-A25B-9B1F59A8A27C}" dt="2020-01-24T05:50:45.608" v="2925" actId="20577"/>
        <pc:sldMkLst>
          <pc:docMk/>
          <pc:sldMk cId="2262130202" sldId="264"/>
        </pc:sldMkLst>
        <pc:spChg chg="mod">
          <ac:chgData name="Rudyjay P Keopuhiwa" userId="S::rkeopuhiwa21@my.whitworth.edu::4b9c07d6-e367-4d61-8f4c-6b4858cca354" providerId="AD" clId="Web-{588DE8BD-1CEE-486E-A25B-9B1F59A8A27C}" dt="2020-01-24T05:33:37.837" v="2810" actId="20577"/>
          <ac:spMkLst>
            <pc:docMk/>
            <pc:sldMk cId="2262130202" sldId="264"/>
            <ac:spMk id="2" creationId="{77760725-ADC9-4208-8C47-42DF3AA0CEED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5:50:45.608" v="2925" actId="20577"/>
          <ac:spMkLst>
            <pc:docMk/>
            <pc:sldMk cId="2262130202" sldId="264"/>
            <ac:spMk id="3" creationId="{C6818025-47A6-4F37-AB0E-8AE1C21D7EFA}"/>
          </ac:spMkLst>
        </pc:spChg>
      </pc:sldChg>
      <pc:sldChg chg="addSp delSp modSp add replId">
        <pc:chgData name="Rudyjay P Keopuhiwa" userId="S::rkeopuhiwa21@my.whitworth.edu::4b9c07d6-e367-4d61-8f4c-6b4858cca354" providerId="AD" clId="Web-{588DE8BD-1CEE-486E-A25B-9B1F59A8A27C}" dt="2020-01-24T05:51:46.187" v="2934" actId="14100"/>
        <pc:sldMkLst>
          <pc:docMk/>
          <pc:sldMk cId="2719010383" sldId="265"/>
        </pc:sldMkLst>
        <pc:spChg chg="mod">
          <ac:chgData name="Rudyjay P Keopuhiwa" userId="S::rkeopuhiwa21@my.whitworth.edu::4b9c07d6-e367-4d61-8f4c-6b4858cca354" providerId="AD" clId="Web-{588DE8BD-1CEE-486E-A25B-9B1F59A8A27C}" dt="2020-01-24T05:17:35.550" v="2637" actId="20577"/>
          <ac:spMkLst>
            <pc:docMk/>
            <pc:sldMk cId="2719010383" sldId="265"/>
            <ac:spMk id="3" creationId="{D772FAA9-A80C-4810-9481-9205B9412480}"/>
          </ac:spMkLst>
        </pc:spChg>
        <pc:picChg chg="del">
          <ac:chgData name="Rudyjay P Keopuhiwa" userId="S::rkeopuhiwa21@my.whitworth.edu::4b9c07d6-e367-4d61-8f4c-6b4858cca354" providerId="AD" clId="Web-{588DE8BD-1CEE-486E-A25B-9B1F59A8A27C}" dt="2020-01-24T05:10:14.578" v="2437"/>
          <ac:picMkLst>
            <pc:docMk/>
            <pc:sldMk cId="2719010383" sldId="265"/>
            <ac:picMk id="4" creationId="{8735F30B-BDAF-4CC9-B8B1-31541417AEB4}"/>
          </ac:picMkLst>
        </pc:picChg>
        <pc:picChg chg="add del mod">
          <ac:chgData name="Rudyjay P Keopuhiwa" userId="S::rkeopuhiwa21@my.whitworth.edu::4b9c07d6-e367-4d61-8f4c-6b4858cca354" providerId="AD" clId="Web-{588DE8BD-1CEE-486E-A25B-9B1F59A8A27C}" dt="2020-01-24T05:51:00.452" v="2927"/>
          <ac:picMkLst>
            <pc:docMk/>
            <pc:sldMk cId="2719010383" sldId="265"/>
            <ac:picMk id="5" creationId="{324E8140-D521-4B73-9DDA-14F2C72B5866}"/>
          </ac:picMkLst>
        </pc:picChg>
        <pc:picChg chg="del">
          <ac:chgData name="Rudyjay P Keopuhiwa" userId="S::rkeopuhiwa21@my.whitworth.edu::4b9c07d6-e367-4d61-8f4c-6b4858cca354" providerId="AD" clId="Web-{588DE8BD-1CEE-486E-A25B-9B1F59A8A27C}" dt="2020-01-24T05:10:16" v="2438"/>
          <ac:picMkLst>
            <pc:docMk/>
            <pc:sldMk cId="2719010383" sldId="265"/>
            <ac:picMk id="6" creationId="{E4B0EBA2-BAEA-4565-B927-A5C2E3B8EBD9}"/>
          </ac:picMkLst>
        </pc:picChg>
        <pc:picChg chg="add mod">
          <ac:chgData name="Rudyjay P Keopuhiwa" userId="S::rkeopuhiwa21@my.whitworth.edu::4b9c07d6-e367-4d61-8f4c-6b4858cca354" providerId="AD" clId="Web-{588DE8BD-1CEE-486E-A25B-9B1F59A8A27C}" dt="2020-01-24T05:19:57.800" v="2642" actId="1076"/>
          <ac:picMkLst>
            <pc:docMk/>
            <pc:sldMk cId="2719010383" sldId="265"/>
            <ac:picMk id="8" creationId="{425BD84A-86A2-4051-AA19-39AF6D94D9BD}"/>
          </ac:picMkLst>
        </pc:picChg>
        <pc:picChg chg="add mod">
          <ac:chgData name="Rudyjay P Keopuhiwa" userId="S::rkeopuhiwa21@my.whitworth.edu::4b9c07d6-e367-4d61-8f4c-6b4858cca354" providerId="AD" clId="Web-{588DE8BD-1CEE-486E-A25B-9B1F59A8A27C}" dt="2020-01-24T05:20:29.238" v="2645" actId="1076"/>
          <ac:picMkLst>
            <pc:docMk/>
            <pc:sldMk cId="2719010383" sldId="265"/>
            <ac:picMk id="10" creationId="{E140834B-31C5-469D-9CA2-69AFD7BA4857}"/>
          </ac:picMkLst>
        </pc:picChg>
        <pc:picChg chg="add mod">
          <ac:chgData name="Rudyjay P Keopuhiwa" userId="S::rkeopuhiwa21@my.whitworth.edu::4b9c07d6-e367-4d61-8f4c-6b4858cca354" providerId="AD" clId="Web-{588DE8BD-1CEE-486E-A25B-9B1F59A8A27C}" dt="2020-01-24T05:51:46.187" v="2934" actId="14100"/>
          <ac:picMkLst>
            <pc:docMk/>
            <pc:sldMk cId="2719010383" sldId="265"/>
            <ac:picMk id="13" creationId="{AB129E18-BD28-4F8F-AAA5-DBE260B92C32}"/>
          </ac:picMkLst>
        </pc:picChg>
      </pc:sldChg>
      <pc:sldChg chg="modSp new modNotes">
        <pc:chgData name="Rudyjay P Keopuhiwa" userId="S::rkeopuhiwa21@my.whitworth.edu::4b9c07d6-e367-4d61-8f4c-6b4858cca354" providerId="AD" clId="Web-{588DE8BD-1CEE-486E-A25B-9B1F59A8A27C}" dt="2020-01-24T05:40:08.198" v="2916"/>
        <pc:sldMkLst>
          <pc:docMk/>
          <pc:sldMk cId="2412463342" sldId="266"/>
        </pc:sldMkLst>
        <pc:spChg chg="mod">
          <ac:chgData name="Rudyjay P Keopuhiwa" userId="S::rkeopuhiwa21@my.whitworth.edu::4b9c07d6-e367-4d61-8f4c-6b4858cca354" providerId="AD" clId="Web-{588DE8BD-1CEE-486E-A25B-9B1F59A8A27C}" dt="2020-01-24T05:24:25.677" v="2648" actId="20577"/>
          <ac:spMkLst>
            <pc:docMk/>
            <pc:sldMk cId="2412463342" sldId="266"/>
            <ac:spMk id="2" creationId="{AADE82C5-2407-4DE7-A39D-E52715D4779A}"/>
          </ac:spMkLst>
        </pc:spChg>
      </pc:sldChg>
      <pc:sldChg chg="delSp modSp new">
        <pc:chgData name="Rudyjay P Keopuhiwa" userId="S::rkeopuhiwa21@my.whitworth.edu::4b9c07d6-e367-4d61-8f4c-6b4858cca354" providerId="AD" clId="Web-{588DE8BD-1CEE-486E-A25B-9B1F59A8A27C}" dt="2020-01-24T06:04:06.176" v="2970" actId="20577"/>
        <pc:sldMkLst>
          <pc:docMk/>
          <pc:sldMk cId="2103788821" sldId="267"/>
        </pc:sldMkLst>
        <pc:spChg chg="mod">
          <ac:chgData name="Rudyjay P Keopuhiwa" userId="S::rkeopuhiwa21@my.whitworth.edu::4b9c07d6-e367-4d61-8f4c-6b4858cca354" providerId="AD" clId="Web-{588DE8BD-1CEE-486E-A25B-9B1F59A8A27C}" dt="2020-01-24T06:04:06.176" v="2970" actId="20577"/>
          <ac:spMkLst>
            <pc:docMk/>
            <pc:sldMk cId="2103788821" sldId="267"/>
            <ac:spMk id="2" creationId="{5928B7B0-71B7-43D6-9599-6647C7A9C63F}"/>
          </ac:spMkLst>
        </pc:spChg>
        <pc:spChg chg="del mod ord">
          <ac:chgData name="Rudyjay P Keopuhiwa" userId="S::rkeopuhiwa21@my.whitworth.edu::4b9c07d6-e367-4d61-8f4c-6b4858cca354" providerId="AD" clId="Web-{588DE8BD-1CEE-486E-A25B-9B1F59A8A27C}" dt="2020-01-24T05:31:20.008" v="2807"/>
          <ac:spMkLst>
            <pc:docMk/>
            <pc:sldMk cId="2103788821" sldId="267"/>
            <ac:spMk id="3" creationId="{E821E846-A43D-4ECB-BD5B-069CF687B2E6}"/>
          </ac:spMkLst>
        </pc:spChg>
      </pc:sldChg>
      <pc:sldChg chg="new del">
        <pc:chgData name="Rudyjay P Keopuhiwa" userId="S::rkeopuhiwa21@my.whitworth.edu::4b9c07d6-e367-4d61-8f4c-6b4858cca354" providerId="AD" clId="Web-{588DE8BD-1CEE-486E-A25B-9B1F59A8A27C}" dt="2020-01-24T05:30:28.915" v="2788"/>
        <pc:sldMkLst>
          <pc:docMk/>
          <pc:sldMk cId="2604139371" sldId="267"/>
        </pc:sldMkLst>
      </pc:sldChg>
      <pc:sldChg chg="modSp new del">
        <pc:chgData name="Rudyjay P Keopuhiwa" userId="S::rkeopuhiwa21@my.whitworth.edu::4b9c07d6-e367-4d61-8f4c-6b4858cca354" providerId="AD" clId="Web-{588DE8BD-1CEE-486E-A25B-9B1F59A8A27C}" dt="2020-01-24T05:29:54.523" v="2786"/>
        <pc:sldMkLst>
          <pc:docMk/>
          <pc:sldMk cId="3682737523" sldId="267"/>
        </pc:sldMkLst>
        <pc:spChg chg="mod">
          <ac:chgData name="Rudyjay P Keopuhiwa" userId="S::rkeopuhiwa21@my.whitworth.edu::4b9c07d6-e367-4d61-8f4c-6b4858cca354" providerId="AD" clId="Web-{588DE8BD-1CEE-486E-A25B-9B1F59A8A27C}" dt="2020-01-24T05:27:39.038" v="2659" actId="20577"/>
          <ac:spMkLst>
            <pc:docMk/>
            <pc:sldMk cId="3682737523" sldId="267"/>
            <ac:spMk id="2" creationId="{C721A26C-851A-4BF5-A525-902683F30E02}"/>
          </ac:spMkLst>
        </pc:spChg>
        <pc:spChg chg="mod">
          <ac:chgData name="Rudyjay P Keopuhiwa" userId="S::rkeopuhiwa21@my.whitworth.edu::4b9c07d6-e367-4d61-8f4c-6b4858cca354" providerId="AD" clId="Web-{588DE8BD-1CEE-486E-A25B-9B1F59A8A27C}" dt="2020-01-24T05:28:07.850" v="2783" actId="20577"/>
          <ac:spMkLst>
            <pc:docMk/>
            <pc:sldMk cId="3682737523" sldId="267"/>
            <ac:spMk id="3" creationId="{9D3A0FA4-ED7E-43E9-AB1A-C494D292CF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B3B8-DCE2-4CED-B226-B73587FE6B6A}" type="datetimeFigureOut">
              <a:rPr lang="en-US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3C5E-A6E9-472C-80D6-CC698DBD9B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3C5E-A6E9-472C-80D6-CC698DBD9B2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CD4-D9FA-4E17-A554-8FB32C24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Tic-Tac-Toe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73155-6EB0-43A5-B613-1D3986CB2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Carter Riley and </a:t>
            </a:r>
            <a:r>
              <a:rPr lang="en-US" err="1"/>
              <a:t>Rudyjay</a:t>
            </a:r>
            <a:r>
              <a:rPr lang="en-US"/>
              <a:t> </a:t>
            </a:r>
            <a:r>
              <a:rPr lang="en-US" err="1"/>
              <a:t>Keopuhiwa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62C8-CF48-485F-91B2-9B9246B6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19A-1A29-4270-9645-02394BE9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Create a GUI based application to play Tic-Tac-Toe and several variants</a:t>
            </a:r>
          </a:p>
          <a:p>
            <a:r>
              <a:rPr lang="en-US" sz="2400"/>
              <a:t>User control of what variant they want to play</a:t>
            </a:r>
          </a:p>
          <a:p>
            <a:r>
              <a:rPr lang="en-US" sz="2400"/>
              <a:t>Display the rules of each variant</a:t>
            </a:r>
          </a:p>
          <a:p>
            <a:r>
              <a:rPr lang="en-US" sz="2400"/>
              <a:t>Settings menu where users can change the background and font color</a:t>
            </a:r>
          </a:p>
          <a:p>
            <a:r>
              <a:rPr lang="en-US" sz="2400"/>
              <a:t>Allow saving game and loading of game from text file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994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AD10-650B-428B-A140-CC3E132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Tic-Tac-Toe and several variants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6D38EA-95DD-41BE-82FE-D3690F70E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4003" y="2660823"/>
            <a:ext cx="4855097" cy="273639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B7603D-856F-4A8A-BFC3-EC3C5D932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Designed Tic-Tic-Toe using WPF and XAML designer</a:t>
            </a:r>
          </a:p>
          <a:p>
            <a:r>
              <a:rPr lang="en-US" dirty="0"/>
              <a:t>Select and play 9 different variants</a:t>
            </a:r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/>
              <a:t>Ultimate</a:t>
            </a:r>
          </a:p>
          <a:p>
            <a:pPr lvl="1"/>
            <a:r>
              <a:rPr lang="en-US" dirty="0"/>
              <a:t>3D, etc.</a:t>
            </a:r>
          </a:p>
          <a:p>
            <a:r>
              <a:rPr lang="en-US" dirty="0"/>
              <a:t>Uses multiple windows </a:t>
            </a:r>
          </a:p>
        </p:txBody>
      </p:sp>
    </p:spTree>
    <p:extLst>
      <p:ext uri="{BB962C8B-B14F-4D97-AF65-F5344CB8AC3E}">
        <p14:creationId xmlns:p14="http://schemas.microsoft.com/office/powerpoint/2010/main" val="16662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096-5F62-4CCA-A7A4-6EA1E60F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different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AA9-A80C-4810-9481-9205B941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Regular Window</a:t>
            </a:r>
          </a:p>
          <a:p>
            <a:pPr lvl="1"/>
            <a:r>
              <a:rPr lang="en-US"/>
              <a:t>Displays a regular 3 x 3 board</a:t>
            </a:r>
          </a:p>
          <a:p>
            <a:pPr lvl="1"/>
            <a:r>
              <a:rPr lang="en-US"/>
              <a:t>Base for all game modes </a:t>
            </a:r>
          </a:p>
          <a:p>
            <a:r>
              <a:rPr lang="en-US"/>
              <a:t>Custom Window</a:t>
            </a:r>
          </a:p>
          <a:p>
            <a:pPr lvl="1"/>
            <a:r>
              <a:rPr lang="en-US"/>
              <a:t>Displays a n x n  board based on user input</a:t>
            </a:r>
          </a:p>
          <a:p>
            <a:pPr lvl="1"/>
            <a:r>
              <a:rPr lang="en-US"/>
              <a:t>We wanted it to keep all custom board logistics distinct from the regular board</a:t>
            </a:r>
          </a:p>
          <a:p>
            <a:r>
              <a:rPr lang="en-US"/>
              <a:t>Ultimate and 3D Tic-Tac-Toe</a:t>
            </a:r>
          </a:p>
          <a:p>
            <a:pPr lvl="1"/>
            <a:r>
              <a:rPr lang="en-US"/>
              <a:t>They both have their own separate window because their game boards and logistics are eccentric to a regular Tic-Tac-Toe game </a:t>
            </a:r>
            <a:br>
              <a:rPr lang="en-US"/>
            </a:br>
            <a:endParaRPr lang="en-US"/>
          </a:p>
        </p:txBody>
      </p:sp>
      <p:pic>
        <p:nvPicPr>
          <p:cNvPr id="4" name="Picture 4" descr="A picture containing sitting, looking, room, group&#10;&#10;Description generated with very high confidence">
            <a:extLst>
              <a:ext uri="{FF2B5EF4-FFF2-40B4-BE49-F238E27FC236}">
                <a16:creationId xmlns:a16="http://schemas.microsoft.com/office/drawing/2014/main" id="{8735F30B-BDAF-4CC9-B8B1-31541417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1478280"/>
            <a:ext cx="1960880" cy="1940560"/>
          </a:xfrm>
          <a:prstGeom prst="rect">
            <a:avLst/>
          </a:prstGeom>
        </p:spPr>
      </p:pic>
      <p:pic>
        <p:nvPicPr>
          <p:cNvPr id="6" name="Picture 6" descr="A picture containing public, tiled, couple, restroom&#10;&#10;Description generated with very high confidence">
            <a:extLst>
              <a:ext uri="{FF2B5EF4-FFF2-40B4-BE49-F238E27FC236}">
                <a16:creationId xmlns:a16="http://schemas.microsoft.com/office/drawing/2014/main" id="{E4B0EBA2-BAEA-4565-B927-A5C2E3B8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240" y="2462715"/>
            <a:ext cx="1767840" cy="19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096-5F62-4CCA-A7A4-6EA1E60F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different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AA9-A80C-4810-9481-9205B941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Main Window</a:t>
            </a:r>
          </a:p>
          <a:p>
            <a:pPr lvl="1"/>
            <a:r>
              <a:rPr lang="en-US"/>
              <a:t>Main Menu</a:t>
            </a:r>
          </a:p>
          <a:p>
            <a:pPr lvl="1"/>
            <a:r>
              <a:rPr lang="en-US"/>
              <a:t>User chooses variant and board size</a:t>
            </a:r>
          </a:p>
          <a:p>
            <a:r>
              <a:rPr lang="en-US"/>
              <a:t>Setting Window</a:t>
            </a:r>
          </a:p>
          <a:p>
            <a:pPr lvl="1"/>
            <a:r>
              <a:rPr lang="en-US"/>
              <a:t>Change colors of background and font</a:t>
            </a:r>
          </a:p>
          <a:p>
            <a:r>
              <a:rPr lang="en-US"/>
              <a:t>Rules Window</a:t>
            </a:r>
          </a:p>
          <a:p>
            <a:pPr lvl="1"/>
            <a:r>
              <a:rPr lang="en-US"/>
              <a:t>Display rules depending on variant type user has chosen</a:t>
            </a:r>
            <a:br>
              <a:rPr lang="en-US"/>
            </a:b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5BD84A-86A2-4051-AA19-39AF6D94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2931160"/>
            <a:ext cx="2743200" cy="12192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40834B-31C5-469D-9CA2-69AFD7BA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4504113"/>
            <a:ext cx="2743200" cy="1446415"/>
          </a:xfrm>
          <a:prstGeom prst="rect">
            <a:avLst/>
          </a:prstGeom>
        </p:spPr>
      </p:pic>
      <p:pic>
        <p:nvPicPr>
          <p:cNvPr id="13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29E18-BD28-4F8F-AAA5-DBE260B92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843" y="1289223"/>
            <a:ext cx="2508137" cy="14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1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82C5-2407-4DE7-A39D-E52715D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45E5D0-ED4F-4C22-A30E-473958588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2950623"/>
            <a:ext cx="4395787" cy="24156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FE7DB-067E-4884-9BE8-3E95E5EC41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 overarching TicTacToeBoard Class that was used in every variant</a:t>
            </a:r>
          </a:p>
          <a:p>
            <a:r>
              <a:rPr lang="en-US"/>
              <a:t>TicTacToeBoard was derived from Cell and my thinking was that each cell would have a piece (X,O) and a Coordinate which would consist of two or three ints</a:t>
            </a:r>
          </a:p>
          <a:p>
            <a:r>
              <a:rPr lang="en-US"/>
              <a:t>I chose to design it this way because it was easily expandable as we made more variants of Tic-Tac-Toe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6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614A-200D-4013-88DD-986A9AC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DF43-9388-400F-8137-FC8475D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WPF</a:t>
            </a:r>
          </a:p>
          <a:p>
            <a:pPr lvl="1"/>
            <a:r>
              <a:rPr lang="en-US" sz="2000">
                <a:ea typeface="+mj-lt"/>
                <a:cs typeface="+mj-lt"/>
              </a:rPr>
              <a:t>Creating a dynamic window</a:t>
            </a:r>
          </a:p>
          <a:p>
            <a:pPr lvl="2"/>
            <a:r>
              <a:rPr lang="en-US" sz="2000">
                <a:ea typeface="+mj-lt"/>
                <a:cs typeface="+mj-lt"/>
              </a:rPr>
              <a:t>Used for custom size boards</a:t>
            </a:r>
            <a:endParaRPr lang="en-US" sz="2000"/>
          </a:p>
          <a:p>
            <a:pPr lvl="1"/>
            <a:r>
              <a:rPr lang="en-US" sz="2000"/>
              <a:t>Accessing the entire brush library for settings menu</a:t>
            </a:r>
          </a:p>
          <a:p>
            <a:pPr lvl="1"/>
            <a:r>
              <a:rPr lang="en-US" sz="2000"/>
              <a:t>Having colors remain constant across all windows</a:t>
            </a:r>
          </a:p>
          <a:p>
            <a:r>
              <a:rPr lang="en-US"/>
              <a:t>Logistics</a:t>
            </a:r>
          </a:p>
          <a:p>
            <a:pPr lvl="1"/>
            <a:endParaRPr lang="en-US" sz="200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0725-ADC9-4208-8C47-42DF3AA0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8025-47A6-4F37-AB0E-8AE1C21D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Implement online games across a network</a:t>
            </a:r>
          </a:p>
          <a:p>
            <a:r>
              <a:rPr lang="en-US" sz="2800" dirty="0"/>
              <a:t>Implement single player play</a:t>
            </a:r>
          </a:p>
          <a:p>
            <a:pPr lvl="1"/>
            <a:r>
              <a:rPr lang="en-US" sz="2800" dirty="0"/>
              <a:t>User vs Computer</a:t>
            </a:r>
          </a:p>
          <a:p>
            <a:r>
              <a:rPr lang="en-US" sz="2800" dirty="0"/>
              <a:t>Create a mobile app version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7B0-71B7-43D6-9599-6647C7A9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516" y="1520613"/>
            <a:ext cx="8825657" cy="1915647"/>
          </a:xfrm>
        </p:spPr>
        <p:txBody>
          <a:bodyPr/>
          <a:lstStyle/>
          <a:p>
            <a:pPr algn="ctr"/>
            <a:r>
              <a:rPr lang="en-US"/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2103788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B7F3AE32F1449B3E7CC4EF00F815A" ma:contentTypeVersion="7" ma:contentTypeDescription="Create a new document." ma:contentTypeScope="" ma:versionID="72d03945a8c108cf787a071163d0518b">
  <xsd:schema xmlns:xsd="http://www.w3.org/2001/XMLSchema" xmlns:xs="http://www.w3.org/2001/XMLSchema" xmlns:p="http://schemas.microsoft.com/office/2006/metadata/properties" xmlns:ns3="31539439-0e44-4bd1-a51b-faf8e30d6cf1" xmlns:ns4="19d62b82-a9bc-442b-9660-4089fd627b4d" targetNamespace="http://schemas.microsoft.com/office/2006/metadata/properties" ma:root="true" ma:fieldsID="cfdaf6f5beb6ffedb1603492040ef202" ns3:_="" ns4:_="">
    <xsd:import namespace="31539439-0e44-4bd1-a51b-faf8e30d6cf1"/>
    <xsd:import namespace="19d62b82-a9bc-442b-9660-4089fd627b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39439-0e44-4bd1-a51b-faf8e30d6c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2b82-a9bc-442b-9660-4089fd627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AF0E4-2E49-430A-BA29-636C8FFFC2BE}">
  <ds:schemaRefs>
    <ds:schemaRef ds:uri="19d62b82-a9bc-442b-9660-4089fd627b4d"/>
    <ds:schemaRef ds:uri="31539439-0e44-4bd1-a51b-faf8e30d6c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6F8AB51-5B52-4F4D-B2DB-EF1731C0F196}">
  <ds:schemaRefs>
    <ds:schemaRef ds:uri="19d62b82-a9bc-442b-9660-4089fd627b4d"/>
    <ds:schemaRef ds:uri="31539439-0e44-4bd1-a51b-faf8e30d6c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76780B-98F2-4B00-A781-8CF0630650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Tic-Tac-Toe Simulator</vt:lpstr>
      <vt:lpstr>Goals</vt:lpstr>
      <vt:lpstr>Tic-Tac-Toe and several variants</vt:lpstr>
      <vt:lpstr>Use of different Windows</vt:lpstr>
      <vt:lpstr>Use of different Windows</vt:lpstr>
      <vt:lpstr>Logistics</vt:lpstr>
      <vt:lpstr>Problems</vt:lpstr>
      <vt:lpstr>Future Ideas</vt:lpstr>
      <vt:lpstr>Questions or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Simulator</dc:title>
  <dc:creator>Carter J Riley</dc:creator>
  <cp:revision>42</cp:revision>
  <dcterms:created xsi:type="dcterms:W3CDTF">2020-01-24T03:44:24Z</dcterms:created>
  <dcterms:modified xsi:type="dcterms:W3CDTF">2020-01-24T12:28:08Z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0x0101000E8B7F3AE32F1449B3E7CC4EF00F815A</vt:lpwstr>
  </property>
</Properties>
</file>