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5" r:id="rId1"/>
  </p:sldMasterIdLst>
  <p:notesMasterIdLst>
    <p:notesMasterId r:id="rId31"/>
  </p:notesMasterIdLst>
  <p:sldIdLst>
    <p:sldId id="256" r:id="rId2"/>
    <p:sldId id="286" r:id="rId3"/>
    <p:sldId id="258" r:id="rId4"/>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7" r:id="rId30"/>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47" autoAdjust="0"/>
    <p:restoredTop sz="88235"/>
  </p:normalViewPr>
  <p:slideViewPr>
    <p:cSldViewPr snapToGrid="0" snapToObjects="1">
      <p:cViewPr varScale="1">
        <p:scale>
          <a:sx n="57" d="100"/>
          <a:sy n="57" d="100"/>
        </p:scale>
        <p:origin x="998" y="62"/>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6952887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dirty="0">
                <a:solidFill>
                  <a:schemeClr val="dk2"/>
                </a:solidFill>
              </a:rPr>
              <a:t>Note from Chuck.  If you are using these materials, you can remove the UM logo and replace it with your own, but please retain the CC-BY logo on the first page as well as retain the acknowledgement page(s)</a:t>
            </a:r>
            <a:r>
              <a:rPr lang="en-US" baseline="0" dirty="0">
                <a:solidFill>
                  <a:schemeClr val="dk2"/>
                </a:solidFill>
              </a:rPr>
              <a:t> at the end.</a:t>
            </a:r>
            <a:endParaRPr lang="en-US" dirty="0">
              <a:solidFill>
                <a:schemeClr val="dk2"/>
              </a:solidFill>
            </a:endParaRPr>
          </a:p>
        </p:txBody>
      </p:sp>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6799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3324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127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6" name="Shape 2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94682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4" name="Shape 2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7392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848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085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5" name="Shape 2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12026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2" name="Shape 2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29260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138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6420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08851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3" name="Shape 3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18696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0" name="Shape 3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21247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7807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4" name="Shape 3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37180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2" name="Shape 3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995572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58660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0" name="Shape 3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04999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Shape 35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0" name="Shape 3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68889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Shape 3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71" name="Shape 3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42427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Shape 5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0" name="Shape 5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529538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0589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6837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2331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94" name="Shape 1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7711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4354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9714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825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8282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0678" y="889217"/>
            <a:ext cx="15174644" cy="2732951"/>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lIns="162553" tIns="81276" rIns="162553" bIns="81276"/>
          <a:lstStyle>
            <a:lvl1pPr>
              <a:defRPr sz="6200" b="1" i="0" cap="none">
                <a:solidFill>
                  <a:schemeClr val="bg1"/>
                </a:solidFill>
                <a:latin typeface="Gill Sans SemiBold"/>
                <a:cs typeface="Lucida Grande"/>
              </a:defRPr>
            </a:lvl1pPr>
          </a:lstStyle>
          <a:p>
            <a:r>
              <a:rPr lang="en-US"/>
              <a:t>Click to edit Master title style</a:t>
            </a:r>
            <a:endParaRPr lang="en-US" dirty="0"/>
          </a:p>
        </p:txBody>
      </p:sp>
      <p:sp>
        <p:nvSpPr>
          <p:cNvPr id="3" name="Subtitle 2"/>
          <p:cNvSpPr>
            <a:spLocks noGrp="1"/>
          </p:cNvSpPr>
          <p:nvPr>
            <p:ph type="subTitle" idx="1"/>
          </p:nvPr>
        </p:nvSpPr>
        <p:spPr>
          <a:xfrm>
            <a:off x="1307135" y="5181600"/>
            <a:ext cx="13392187" cy="2336800"/>
          </a:xfrm>
          <a:prstGeom prst="rect">
            <a:avLst/>
          </a:prstGeom>
        </p:spPr>
        <p:txBody>
          <a:bodyPr>
            <a:normAutofit/>
          </a:bodyPr>
          <a:lstStyle>
            <a:lvl1pPr marL="0" indent="0" algn="ctr">
              <a:buNone/>
              <a:defRPr sz="5500" b="1" i="0" baseline="0">
                <a:solidFill>
                  <a:srgbClr val="FDC227"/>
                </a:solidFill>
                <a:effectLst>
                  <a:innerShdw blurRad="63500" dist="50800" dir="13500000">
                    <a:srgbClr val="000000">
                      <a:alpha val="9000"/>
                    </a:srgbClr>
                  </a:innerShdw>
                </a:effectLst>
                <a:latin typeface="Gill Sans SemiBold"/>
                <a:cs typeface="Georgia"/>
              </a:defRPr>
            </a:lvl1pPr>
            <a:lvl2pPr marL="812764" indent="0" algn="ctr">
              <a:buNone/>
              <a:defRPr>
                <a:solidFill>
                  <a:schemeClr val="tx1">
                    <a:tint val="75000"/>
                  </a:schemeClr>
                </a:solidFill>
              </a:defRPr>
            </a:lvl2pPr>
            <a:lvl3pPr marL="1625529" indent="0" algn="ctr">
              <a:buNone/>
              <a:defRPr>
                <a:solidFill>
                  <a:schemeClr val="tx1">
                    <a:tint val="75000"/>
                  </a:schemeClr>
                </a:solidFill>
              </a:defRPr>
            </a:lvl3pPr>
            <a:lvl4pPr marL="2438293" indent="0" algn="ctr">
              <a:buNone/>
              <a:defRPr>
                <a:solidFill>
                  <a:schemeClr val="tx1">
                    <a:tint val="75000"/>
                  </a:schemeClr>
                </a:solidFill>
              </a:defRPr>
            </a:lvl4pPr>
            <a:lvl5pPr marL="3251058" indent="0" algn="ctr">
              <a:buNone/>
              <a:defRPr>
                <a:solidFill>
                  <a:schemeClr val="tx1">
                    <a:tint val="75000"/>
                  </a:schemeClr>
                </a:solidFill>
              </a:defRPr>
            </a:lvl5pPr>
            <a:lvl6pPr marL="4063822" indent="0" algn="ctr">
              <a:buNone/>
              <a:defRPr>
                <a:solidFill>
                  <a:schemeClr val="tx1">
                    <a:tint val="75000"/>
                  </a:schemeClr>
                </a:solidFill>
              </a:defRPr>
            </a:lvl6pPr>
            <a:lvl7pPr marL="4876587" indent="0" algn="ctr">
              <a:buNone/>
              <a:defRPr>
                <a:solidFill>
                  <a:schemeClr val="tx1">
                    <a:tint val="75000"/>
                  </a:schemeClr>
                </a:solidFill>
              </a:defRPr>
            </a:lvl7pPr>
            <a:lvl8pPr marL="5689351" indent="0" algn="ctr">
              <a:buNone/>
              <a:defRPr>
                <a:solidFill>
                  <a:schemeClr val="tx1">
                    <a:tint val="75000"/>
                  </a:schemeClr>
                </a:solidFill>
              </a:defRPr>
            </a:lvl8pPr>
            <a:lvl9pPr marL="6502116"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92194981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2422312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Shape 204"/>
        <p:cNvGrpSpPr/>
        <p:nvPr/>
      </p:nvGrpSpPr>
      <p:grpSpPr>
        <a:xfrm>
          <a:off x="0" y="0"/>
          <a:ext cx="0" cy="0"/>
          <a:chOff x="0" y="0"/>
          <a:chExt cx="0" cy="0"/>
        </a:xfrm>
      </p:grpSpPr>
    </p:spTree>
    <p:extLst>
      <p:ext uri="{BB962C8B-B14F-4D97-AF65-F5344CB8AC3E}">
        <p14:creationId xmlns:p14="http://schemas.microsoft.com/office/powerpoint/2010/main" val="1772669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833718"/>
            <a:ext cx="13932000" cy="1706182"/>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35495816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1802143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8154934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Shape 155"/>
        <p:cNvGrpSpPr/>
        <p:nvPr/>
      </p:nvGrpSpPr>
      <p:grpSpPr>
        <a:xfrm>
          <a:off x="0" y="0"/>
          <a:ext cx="0" cy="0"/>
          <a:chOff x="0" y="0"/>
          <a:chExt cx="0" cy="0"/>
        </a:xfrm>
      </p:grpSpPr>
    </p:spTree>
    <p:extLst>
      <p:ext uri="{BB962C8B-B14F-4D97-AF65-F5344CB8AC3E}">
        <p14:creationId xmlns:p14="http://schemas.microsoft.com/office/powerpoint/2010/main" val="1023295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2178" y="905084"/>
            <a:ext cx="14991644" cy="1247721"/>
          </a:xfrm>
          <a:prstGeom prst="rect">
            <a:avLst/>
          </a:prstGeom>
        </p:spPr>
        <p:txBody>
          <a:bodyPr lIns="162553" tIns="81276" rIns="162553" bIns="81276"/>
          <a:lstStyle>
            <a:lvl1pPr>
              <a:defRPr sz="6200" b="1" i="0" cap="none" baseline="0">
                <a:solidFill>
                  <a:srgbClr val="FFCB05"/>
                </a:solidFill>
                <a:effectLst>
                  <a:innerShdw blurRad="63500" dist="50800" dir="13500000">
                    <a:srgbClr val="000000">
                      <a:alpha val="14000"/>
                    </a:srgbClr>
                  </a:innerShdw>
                </a:effectLst>
                <a:latin typeface="Gill Sans SemiBold"/>
                <a:cs typeface="Georgia"/>
              </a:defRPr>
            </a:lvl1pPr>
          </a:lstStyle>
          <a:p>
            <a:r>
              <a:rPr lang="en-US"/>
              <a:t>Click to edit Master title style</a:t>
            </a:r>
            <a:endParaRPr lang="en-US" dirty="0"/>
          </a:p>
        </p:txBody>
      </p:sp>
      <p:sp>
        <p:nvSpPr>
          <p:cNvPr id="3" name="Content Placeholder 2"/>
          <p:cNvSpPr>
            <a:spLocks noGrp="1"/>
          </p:cNvSpPr>
          <p:nvPr>
            <p:ph idx="1"/>
          </p:nvPr>
        </p:nvSpPr>
        <p:spPr>
          <a:xfrm>
            <a:off x="812800" y="2475702"/>
            <a:ext cx="14630400" cy="590206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6015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1683" y="1366549"/>
            <a:ext cx="15400421" cy="1816100"/>
          </a:xfrm>
          <a:prstGeom prst="rect">
            <a:avLst/>
          </a:prstGeom>
        </p:spPr>
        <p:txBody>
          <a:bodyPr lIns="162553" tIns="81276" rIns="162553" bIns="81276" anchor="t"/>
          <a:lstStyle>
            <a:lvl1pPr algn="ctr">
              <a:defRPr sz="6200" b="1" i="0" cap="none">
                <a:solidFill>
                  <a:schemeClr val="bg1"/>
                </a:solidFill>
                <a:latin typeface="Gill Sans SemiBold"/>
              </a:defRPr>
            </a:lvl1pPr>
          </a:lstStyle>
          <a:p>
            <a:r>
              <a:rPr lang="en-US"/>
              <a:t>Click to edit Master title style</a:t>
            </a:r>
            <a:endParaRPr lang="en-US" dirty="0"/>
          </a:p>
        </p:txBody>
      </p:sp>
      <p:sp>
        <p:nvSpPr>
          <p:cNvPr id="3" name="Text Placeholder 2"/>
          <p:cNvSpPr>
            <a:spLocks noGrp="1"/>
          </p:cNvSpPr>
          <p:nvPr>
            <p:ph type="body" idx="1"/>
          </p:nvPr>
        </p:nvSpPr>
        <p:spPr>
          <a:xfrm>
            <a:off x="1284112" y="4919579"/>
            <a:ext cx="13817600" cy="956288"/>
          </a:xfrm>
          <a:prstGeom prst="rect">
            <a:avLst/>
          </a:prstGeom>
        </p:spPr>
        <p:txBody>
          <a:bodyPr anchor="b">
            <a:normAutofit/>
          </a:bodyPr>
          <a:lstStyle>
            <a:lvl1pPr marL="0" indent="0" algn="ctr">
              <a:buNone/>
              <a:defRPr sz="4300">
                <a:solidFill>
                  <a:srgbClr val="FDC227"/>
                </a:solidFill>
              </a:defRPr>
            </a:lvl1pPr>
            <a:lvl2pPr marL="812764" indent="0">
              <a:buNone/>
              <a:defRPr sz="3200">
                <a:solidFill>
                  <a:schemeClr val="tx1">
                    <a:tint val="75000"/>
                  </a:schemeClr>
                </a:solidFill>
              </a:defRPr>
            </a:lvl2pPr>
            <a:lvl3pPr marL="1625529" indent="0">
              <a:buNone/>
              <a:defRPr sz="2800">
                <a:solidFill>
                  <a:schemeClr val="tx1">
                    <a:tint val="75000"/>
                  </a:schemeClr>
                </a:solidFill>
              </a:defRPr>
            </a:lvl3pPr>
            <a:lvl4pPr marL="2438293" indent="0">
              <a:buNone/>
              <a:defRPr sz="2500">
                <a:solidFill>
                  <a:schemeClr val="tx1">
                    <a:tint val="75000"/>
                  </a:schemeClr>
                </a:solidFill>
              </a:defRPr>
            </a:lvl4pPr>
            <a:lvl5pPr marL="3251058" indent="0">
              <a:buNone/>
              <a:defRPr sz="2500">
                <a:solidFill>
                  <a:schemeClr val="tx1">
                    <a:tint val="75000"/>
                  </a:schemeClr>
                </a:solidFill>
              </a:defRPr>
            </a:lvl5pPr>
            <a:lvl6pPr marL="4063822" indent="0">
              <a:buNone/>
              <a:defRPr sz="2500">
                <a:solidFill>
                  <a:schemeClr val="tx1">
                    <a:tint val="75000"/>
                  </a:schemeClr>
                </a:solidFill>
              </a:defRPr>
            </a:lvl6pPr>
            <a:lvl7pPr marL="4876587" indent="0">
              <a:buNone/>
              <a:defRPr sz="2500">
                <a:solidFill>
                  <a:schemeClr val="tx1">
                    <a:tint val="75000"/>
                  </a:schemeClr>
                </a:solidFill>
              </a:defRPr>
            </a:lvl7pPr>
            <a:lvl8pPr marL="5689351" indent="0">
              <a:buNone/>
              <a:defRPr sz="2500">
                <a:solidFill>
                  <a:schemeClr val="tx1">
                    <a:tint val="75000"/>
                  </a:schemeClr>
                </a:solidFill>
              </a:defRPr>
            </a:lvl8pPr>
            <a:lvl9pPr marL="6502116" indent="0">
              <a:buNone/>
              <a:defRPr sz="2500">
                <a:solidFill>
                  <a:schemeClr val="tx1">
                    <a:tint val="75000"/>
                  </a:schemeClr>
                </a:solidFill>
              </a:defRPr>
            </a:lvl9pPr>
          </a:lstStyle>
          <a:p>
            <a:pPr lvl="0"/>
            <a:r>
              <a:rPr lang="en-US"/>
              <a:t>Click to edit Master text styles</a:t>
            </a:r>
          </a:p>
        </p:txBody>
      </p:sp>
      <p:pic>
        <p:nvPicPr>
          <p:cNvPr id="4" name="Picture 3" descr="introhtml_SC_topbar.png"/>
          <p:cNvPicPr>
            <a:picLocks noChangeAspect="1"/>
          </p:cNvPicPr>
          <p:nvPr userDrawn="1"/>
        </p:nvPicPr>
        <p:blipFill rotWithShape="1">
          <a:blip r:embed="rId2">
            <a:alphaModFix/>
            <a:extLst>
              <a:ext uri="{28A0092B-C50C-407E-A947-70E740481C1C}">
                <a14:useLocalDpi xmlns:a14="http://schemas.microsoft.com/office/drawing/2010/main" val="0"/>
              </a:ext>
            </a:extLst>
          </a:blip>
          <a:srcRect b="92428"/>
          <a:stretch/>
        </p:blipFill>
        <p:spPr>
          <a:xfrm>
            <a:off x="0" y="12096"/>
            <a:ext cx="9144000" cy="389467"/>
          </a:xfrm>
          <a:prstGeom prst="rect">
            <a:avLst/>
          </a:prstGeom>
          <a:effectLst>
            <a:outerShdw blurRad="50800" dist="38100" dir="5400000" algn="t" rotWithShape="0">
              <a:prstClr val="black">
                <a:alpha val="40000"/>
              </a:prstClr>
            </a:outerShdw>
          </a:effectLst>
        </p:spPr>
      </p:pic>
      <p:sp>
        <p:nvSpPr>
          <p:cNvPr id="5" name="TextBox 4"/>
          <p:cNvSpPr txBox="1"/>
          <p:nvPr userDrawn="1"/>
        </p:nvSpPr>
        <p:spPr>
          <a:xfrm>
            <a:off x="83918" y="52940"/>
            <a:ext cx="2586129" cy="307777"/>
          </a:xfrm>
          <a:prstGeom prst="rect">
            <a:avLst/>
          </a:prstGeom>
          <a:noFill/>
        </p:spPr>
        <p:txBody>
          <a:bodyPr wrap="square" rtlCol="0">
            <a:spAutoFit/>
          </a:bodyPr>
          <a:lstStyle/>
          <a:p>
            <a:r>
              <a:rPr lang="en-US" sz="1400" dirty="0">
                <a:solidFill>
                  <a:schemeClr val="bg1"/>
                </a:solidFill>
                <a:effectLst>
                  <a:outerShdw blurRad="50800" dist="38100" dir="2700000" algn="tl" rotWithShape="0">
                    <a:prstClr val="black">
                      <a:alpha val="40000"/>
                    </a:prstClr>
                  </a:outerShdw>
                </a:effectLst>
                <a:latin typeface="Lucida Grande"/>
                <a:cs typeface="Lucida Grande"/>
              </a:rPr>
              <a:t>LECTURE</a:t>
            </a:r>
            <a:r>
              <a:rPr lang="en-US" sz="1400" baseline="0" dirty="0">
                <a:solidFill>
                  <a:schemeClr val="bg1"/>
                </a:solidFill>
                <a:effectLst>
                  <a:outerShdw blurRad="50800" dist="38100" dir="2700000" algn="tl" rotWithShape="0">
                    <a:prstClr val="black">
                      <a:alpha val="40000"/>
                    </a:prstClr>
                  </a:outerShdw>
                </a:effectLst>
                <a:latin typeface="Lucida Grande"/>
                <a:cs typeface="Lucida Grande"/>
              </a:rPr>
              <a:t> NAME</a:t>
            </a:r>
            <a:endParaRPr lang="en-US" sz="1400" dirty="0">
              <a:solidFill>
                <a:schemeClr val="bg1"/>
              </a:solidFill>
              <a:effectLst>
                <a:outerShdw blurRad="50800" dist="38100" dir="2700000" algn="tl" rotWithShape="0">
                  <a:prstClr val="black">
                    <a:alpha val="40000"/>
                  </a:prstClr>
                </a:outerShdw>
              </a:effectLst>
              <a:latin typeface="Lucida Grande"/>
              <a:cs typeface="Lucida Grande"/>
            </a:endParaRPr>
          </a:p>
        </p:txBody>
      </p:sp>
      <p:sp>
        <p:nvSpPr>
          <p:cNvPr id="6" name="TextBox 5"/>
          <p:cNvSpPr txBox="1"/>
          <p:nvPr userDrawn="1"/>
        </p:nvSpPr>
        <p:spPr>
          <a:xfrm>
            <a:off x="7253071" y="-3374"/>
            <a:ext cx="1620762" cy="261610"/>
          </a:xfrm>
          <a:prstGeom prst="rect">
            <a:avLst/>
          </a:prstGeom>
          <a:noFill/>
        </p:spPr>
        <p:txBody>
          <a:bodyPr wrap="square" rtlCol="0">
            <a:spAutoFit/>
          </a:bodyPr>
          <a:lstStyle/>
          <a:p>
            <a:pPr marL="0" algn="ctr">
              <a:lnSpc>
                <a:spcPct val="100000"/>
              </a:lnSpc>
              <a:spcBef>
                <a:spcPts val="0"/>
              </a:spcBef>
              <a:spcAft>
                <a:spcPts val="0"/>
              </a:spcAft>
            </a:pPr>
            <a:r>
              <a:rPr lang="en-US" sz="1100" baseline="0" dirty="0">
                <a:solidFill>
                  <a:srgbClr val="FFFFFF"/>
                </a:solidFill>
                <a:effectLst>
                  <a:outerShdw blurRad="50800" dist="38100" dir="2700000" algn="tl" rotWithShape="0">
                    <a:prstClr val="black">
                      <a:alpha val="40000"/>
                    </a:prstClr>
                  </a:outerShdw>
                </a:effectLst>
              </a:rPr>
              <a:t>PYTHON FOR</a:t>
            </a:r>
          </a:p>
        </p:txBody>
      </p:sp>
      <p:sp>
        <p:nvSpPr>
          <p:cNvPr id="7" name="TextBox 6"/>
          <p:cNvSpPr txBox="1"/>
          <p:nvPr userDrawn="1"/>
        </p:nvSpPr>
        <p:spPr>
          <a:xfrm>
            <a:off x="7466609" y="126322"/>
            <a:ext cx="1203476" cy="553998"/>
          </a:xfrm>
          <a:prstGeom prst="rect">
            <a:avLst/>
          </a:prstGeom>
          <a:noFill/>
        </p:spPr>
        <p:txBody>
          <a:bodyPr wrap="square" rtlCol="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aseline="0" dirty="0">
                <a:solidFill>
                  <a:srgbClr val="FFFFFF"/>
                </a:solidFill>
                <a:effectLst>
                  <a:outerShdw blurRad="50800" dist="38100" dir="2700000" algn="tl" rotWithShape="0">
                    <a:prstClr val="black">
                      <a:alpha val="40000"/>
                    </a:prstClr>
                  </a:outerShdw>
                </a:effectLst>
              </a:rPr>
              <a:t>EVERYBODY</a:t>
            </a:r>
            <a:endParaRPr lang="en-US" sz="1100" dirty="0">
              <a:solidFill>
                <a:srgbClr val="FFFFFF"/>
              </a:solidFill>
              <a:effectLst>
                <a:outerShdw blurRad="50800" dist="38100" dir="2700000" algn="tl" rotWithShape="0">
                  <a:prstClr val="black">
                    <a:alpha val="40000"/>
                  </a:prstClr>
                </a:outerShdw>
              </a:effectLst>
            </a:endParaRPr>
          </a:p>
          <a:p>
            <a:endParaRPr lang="en-US" dirty="0"/>
          </a:p>
        </p:txBody>
      </p:sp>
    </p:spTree>
    <p:extLst>
      <p:ext uri="{BB962C8B-B14F-4D97-AF65-F5344CB8AC3E}">
        <p14:creationId xmlns:p14="http://schemas.microsoft.com/office/powerpoint/2010/main" val="240137627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48267" y="885296"/>
            <a:ext cx="14630400" cy="1248306"/>
          </a:xfrm>
          <a:prstGeom prst="rect">
            <a:avLst/>
          </a:prstGeom>
        </p:spPr>
        <p:txBody>
          <a:bodyPr lIns="162553" tIns="81276" rIns="162553" bIns="81276"/>
          <a:lstStyle>
            <a:lvl1pPr>
              <a:defRPr sz="5700" b="1" i="0" cap="none">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sz="half" idx="1"/>
          </p:nvPr>
        </p:nvSpPr>
        <p:spPr>
          <a:xfrm>
            <a:off x="812800" y="2133602"/>
            <a:ext cx="7179733" cy="6034617"/>
          </a:xfrm>
          <a:prstGeom prst="rect">
            <a:avLst/>
          </a:prstGeom>
        </p:spPr>
        <p:txBody>
          <a:bodyPr/>
          <a:lstStyle>
            <a:lvl1pPr>
              <a:defRPr sz="3200" b="1" i="0" cap="none">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263467" y="2133602"/>
            <a:ext cx="7179733" cy="6034617"/>
          </a:xfrm>
          <a:prstGeom prst="rect">
            <a:avLst/>
          </a:prstGeom>
        </p:spPr>
        <p:txBody>
          <a:bodyPr/>
          <a:lstStyle>
            <a:lvl1pPr>
              <a:defRPr sz="3200" b="0" i="0">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704128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820646"/>
            <a:ext cx="14630400" cy="1226172"/>
          </a:xfrm>
          <a:prstGeom prst="rect">
            <a:avLst/>
          </a:prstGeom>
        </p:spPr>
        <p:txBody>
          <a:bodyPr lIns="162553" tIns="81276" rIns="162553" bIns="81276"/>
          <a:lstStyle>
            <a:lvl1pPr>
              <a:defRPr sz="5700" b="0" i="0" cap="none">
                <a:solidFill>
                  <a:schemeClr val="bg1"/>
                </a:solidFill>
                <a:latin typeface="Gill Sans SemiBold"/>
                <a:cs typeface="Lucida Grande"/>
              </a:defRPr>
            </a:lvl1pPr>
          </a:lstStyle>
          <a:p>
            <a:r>
              <a:rPr lang="en-US"/>
              <a:t>Click to edit Master title style</a:t>
            </a:r>
            <a:endParaRPr lang="en-US" dirty="0"/>
          </a:p>
        </p:txBody>
      </p:sp>
      <p:sp>
        <p:nvSpPr>
          <p:cNvPr id="3" name="Text Placeholder 2"/>
          <p:cNvSpPr>
            <a:spLocks noGrp="1"/>
          </p:cNvSpPr>
          <p:nvPr>
            <p:ph type="body" idx="1"/>
          </p:nvPr>
        </p:nvSpPr>
        <p:spPr>
          <a:xfrm>
            <a:off x="812800" y="2046818"/>
            <a:ext cx="7182556" cy="853017"/>
          </a:xfrm>
          <a:prstGeom prst="rect">
            <a:avLst/>
          </a:prstGeom>
        </p:spPr>
        <p:txBody>
          <a:bodyPr anchor="b">
            <a:noAutofit/>
          </a:bodyPr>
          <a:lstStyle>
            <a:lvl1pPr marL="0" indent="0" algn="ctr">
              <a:buNone/>
              <a:defRPr sz="3600" b="0" i="0" cap="none">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4" name="Content Placeholder 3"/>
          <p:cNvSpPr>
            <a:spLocks noGrp="1"/>
          </p:cNvSpPr>
          <p:nvPr>
            <p:ph sz="half" idx="2"/>
          </p:nvPr>
        </p:nvSpPr>
        <p:spPr>
          <a:xfrm>
            <a:off x="812800" y="3232187"/>
            <a:ext cx="7182556" cy="5268384"/>
          </a:xfrm>
          <a:prstGeom prst="rect">
            <a:avLst/>
          </a:prstGeo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257825" y="2046818"/>
            <a:ext cx="7185378" cy="853017"/>
          </a:xfrm>
          <a:prstGeom prst="rect">
            <a:avLst/>
          </a:prstGeom>
        </p:spPr>
        <p:txBody>
          <a:bodyPr anchor="b">
            <a:normAutofit/>
          </a:bodyPr>
          <a:lstStyle>
            <a:lvl1pPr marL="0" indent="0" algn="ctr">
              <a:buNone/>
              <a:defRPr sz="3600" b="0">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6" name="Content Placeholder 5"/>
          <p:cNvSpPr>
            <a:spLocks noGrp="1"/>
          </p:cNvSpPr>
          <p:nvPr>
            <p:ph sz="quarter" idx="4"/>
          </p:nvPr>
        </p:nvSpPr>
        <p:spPr>
          <a:xfrm>
            <a:off x="8257823" y="3232187"/>
            <a:ext cx="7185378" cy="5268384"/>
          </a:xfrm>
          <a:prstGeom prst="rect">
            <a:avLst/>
          </a:prstGeo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6639649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1277099"/>
            <a:ext cx="14630400" cy="1226172"/>
          </a:xfrm>
          <a:prstGeom prst="rect">
            <a:avLst/>
          </a:prstGeom>
        </p:spPr>
        <p:txBody>
          <a:bodyPr lIns="162553" tIns="81276" rIns="162553" bIns="81276"/>
          <a:lstStyle>
            <a:lvl1pPr>
              <a:defRPr sz="5300" b="1" i="0" cap="none">
                <a:solidFill>
                  <a:schemeClr val="bg1"/>
                </a:solidFill>
                <a:latin typeface="Gill Sans SemiBold"/>
                <a:cs typeface="Lucida Grande"/>
              </a:defRPr>
            </a:lvl1pPr>
          </a:lstStyle>
          <a:p>
            <a:r>
              <a:rPr lang="en-US"/>
              <a:t>Click to edit Master title style</a:t>
            </a:r>
            <a:endParaRPr lang="en-US" dirty="0"/>
          </a:p>
        </p:txBody>
      </p:sp>
    </p:spTree>
    <p:extLst>
      <p:ext uri="{BB962C8B-B14F-4D97-AF65-F5344CB8AC3E}">
        <p14:creationId xmlns:p14="http://schemas.microsoft.com/office/powerpoint/2010/main" val="2409883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4814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3" y="888973"/>
            <a:ext cx="5348112" cy="1238388"/>
          </a:xfrm>
          <a:prstGeom prst="rect">
            <a:avLst/>
          </a:prstGeom>
        </p:spPr>
        <p:txBody>
          <a:bodyPr lIns="162553" tIns="81276" rIns="162553" bIns="81276" anchor="b"/>
          <a:lstStyle>
            <a:lvl1pPr algn="l">
              <a:defRPr sz="3200" b="0" i="0">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idx="1"/>
          </p:nvPr>
        </p:nvSpPr>
        <p:spPr>
          <a:xfrm>
            <a:off x="6355644" y="888975"/>
            <a:ext cx="9087556" cy="7493140"/>
          </a:xfrm>
          <a:prstGeom prst="rect">
            <a:avLst/>
          </a:prstGeom>
        </p:spPr>
        <p:txBody>
          <a:bodyPr/>
          <a:lstStyle>
            <a:lvl1pPr>
              <a:defRPr sz="5000" b="0" i="0">
                <a:solidFill>
                  <a:srgbClr val="FDC227"/>
                </a:solidFill>
                <a:latin typeface="Gill Sans SemiBold"/>
                <a:cs typeface="Lucida Grande"/>
              </a:defRPr>
            </a:lvl1pPr>
            <a:lvl2pPr>
              <a:defRPr sz="5000" b="0" i="1">
                <a:latin typeface="Gill Sans SemiBold"/>
                <a:cs typeface="Lucida Grande"/>
              </a:defRPr>
            </a:lvl2pPr>
            <a:lvl3pPr>
              <a:defRPr sz="4300" b="0" i="1">
                <a:latin typeface="Gill Sans SemiBold"/>
                <a:cs typeface="Lucida Grande"/>
              </a:defRPr>
            </a:lvl3pPr>
            <a:lvl4pPr>
              <a:defRPr sz="3600" b="0" i="1">
                <a:latin typeface="Gill Sans SemiBold"/>
                <a:cs typeface="Lucida Grande"/>
              </a:defRPr>
            </a:lvl4pPr>
            <a:lvl5pPr>
              <a:defRPr sz="3600" b="0" i="1">
                <a:latin typeface="Gill Sans SemiBold"/>
                <a:cs typeface="Lucida Grande"/>
              </a:defRPr>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803" y="2127365"/>
            <a:ext cx="5348112" cy="6254750"/>
          </a:xfrm>
          <a:prstGeom prst="rect">
            <a:avLst/>
          </a:prstGeom>
        </p:spPr>
        <p:txBody>
          <a:bodyPr/>
          <a:lstStyle>
            <a:lvl1pPr marL="0" indent="0">
              <a:buNone/>
              <a:defRPr sz="2500">
                <a:solidFill>
                  <a:schemeClr val="bg1"/>
                </a:solidFill>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164742788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290" y="6400800"/>
            <a:ext cx="9753600" cy="755652"/>
          </a:xfrm>
          <a:prstGeom prst="rect">
            <a:avLst/>
          </a:prstGeom>
        </p:spPr>
        <p:txBody>
          <a:bodyPr lIns="162553" tIns="81276" rIns="162553" bIns="81276" anchor="b"/>
          <a:lstStyle>
            <a:lvl1pPr algn="l">
              <a:defRPr sz="3600" b="0">
                <a:solidFill>
                  <a:schemeClr val="bg1"/>
                </a:solidFill>
                <a:latin typeface="Gill Sans SemiBold"/>
                <a:cs typeface="Lucida Grande"/>
              </a:defRPr>
            </a:lvl1pPr>
          </a:lstStyle>
          <a:p>
            <a:r>
              <a:rPr lang="en-US"/>
              <a:t>Click to edit Master title style</a:t>
            </a:r>
            <a:endParaRPr lang="en-US" dirty="0"/>
          </a:p>
        </p:txBody>
      </p:sp>
      <p:sp>
        <p:nvSpPr>
          <p:cNvPr id="3" name="Picture Placeholder 2"/>
          <p:cNvSpPr>
            <a:spLocks noGrp="1"/>
          </p:cNvSpPr>
          <p:nvPr>
            <p:ph type="pic" idx="1"/>
          </p:nvPr>
        </p:nvSpPr>
        <p:spPr>
          <a:xfrm>
            <a:off x="3186290" y="817033"/>
            <a:ext cx="9753600" cy="5486400"/>
          </a:xfrm>
          <a:prstGeom prst="rect">
            <a:avLst/>
          </a:prstGeom>
        </p:spPr>
        <p:txBody>
          <a:bodyPr/>
          <a:lstStyle>
            <a:lvl1pPr marL="0" indent="0">
              <a:buNone/>
              <a:defRPr sz="5700"/>
            </a:lvl1pPr>
            <a:lvl2pPr marL="812764" indent="0">
              <a:buNone/>
              <a:defRPr sz="5000"/>
            </a:lvl2pPr>
            <a:lvl3pPr marL="1625529" indent="0">
              <a:buNone/>
              <a:defRPr sz="4300"/>
            </a:lvl3pPr>
            <a:lvl4pPr marL="2438293" indent="0">
              <a:buNone/>
              <a:defRPr sz="3600"/>
            </a:lvl4pPr>
            <a:lvl5pPr marL="3251058" indent="0">
              <a:buNone/>
              <a:defRPr sz="3600"/>
            </a:lvl5pPr>
            <a:lvl6pPr marL="4063822" indent="0">
              <a:buNone/>
              <a:defRPr sz="3600"/>
            </a:lvl6pPr>
            <a:lvl7pPr marL="4876587" indent="0">
              <a:buNone/>
              <a:defRPr sz="3600"/>
            </a:lvl7pPr>
            <a:lvl8pPr marL="5689351" indent="0">
              <a:buNone/>
              <a:defRPr sz="3600"/>
            </a:lvl8pPr>
            <a:lvl9pPr marL="6502116" indent="0">
              <a:buNone/>
              <a:defRPr sz="3600"/>
            </a:lvl9pPr>
          </a:lstStyle>
          <a:p>
            <a:r>
              <a:rPr lang="en-US" dirty="0"/>
              <a:t>Drag picture to placeholder or click icon to add</a:t>
            </a:r>
          </a:p>
        </p:txBody>
      </p:sp>
      <p:sp>
        <p:nvSpPr>
          <p:cNvPr id="4" name="Text Placeholder 3"/>
          <p:cNvSpPr>
            <a:spLocks noGrp="1"/>
          </p:cNvSpPr>
          <p:nvPr>
            <p:ph type="body" sz="half" idx="2"/>
          </p:nvPr>
        </p:nvSpPr>
        <p:spPr>
          <a:xfrm>
            <a:off x="3186290" y="7156451"/>
            <a:ext cx="9753600" cy="1073150"/>
          </a:xfrm>
          <a:prstGeom prst="rect">
            <a:avLst/>
          </a:prstGeom>
        </p:spPr>
        <p:txBody>
          <a:bodyPr/>
          <a:lstStyle>
            <a:lvl1pPr marL="0" indent="0">
              <a:buNone/>
              <a:defRPr sz="2500" b="0" i="0">
                <a:solidFill>
                  <a:schemeClr val="bg1"/>
                </a:solidFill>
                <a:latin typeface="Gill Sans SemiBold"/>
                <a:cs typeface="Lucida Grande"/>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34735856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21" name="Text Placeholder 2"/>
          <p:cNvSpPr>
            <a:spLocks noGrp="1"/>
          </p:cNvSpPr>
          <p:nvPr>
            <p:ph type="body" idx="1"/>
          </p:nvPr>
        </p:nvSpPr>
        <p:spPr>
          <a:xfrm>
            <a:off x="812800" y="2133602"/>
            <a:ext cx="14630400" cy="6034617"/>
          </a:xfrm>
          <a:prstGeom prst="rect">
            <a:avLst/>
          </a:prstGeom>
        </p:spPr>
        <p:txBody>
          <a:bodyPr vert="horz" lIns="162553" tIns="81276" rIns="162553" bIns="8127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57764955"/>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693" r:id="rId14"/>
    <p:sldLayoutId id="2147483694" r:id="rId15"/>
  </p:sldLayoutIdLst>
  <p:hf sldNum="0" hdr="0" ftr="0" dt="0"/>
  <p:txStyles>
    <p:titleStyle>
      <a:lvl1pPr algn="ctr" defTabSz="812764" rtl="0" eaLnBrk="1" latinLnBrk="0" hangingPunct="1">
        <a:spcBef>
          <a:spcPct val="0"/>
        </a:spcBef>
        <a:buNone/>
        <a:defRPr sz="7800" kern="1200">
          <a:solidFill>
            <a:schemeClr val="tx1"/>
          </a:solidFill>
          <a:latin typeface="+mj-lt"/>
          <a:ea typeface="+mj-ea"/>
          <a:cs typeface="+mj-cs"/>
        </a:defRPr>
      </a:lvl1pPr>
    </p:titleStyle>
    <p:bodyStyle>
      <a:lvl1pPr marL="0" indent="0" algn="l" defTabSz="812764" rtl="0" eaLnBrk="1" latinLnBrk="0" hangingPunct="1">
        <a:spcBef>
          <a:spcPct val="20000"/>
        </a:spcBef>
        <a:buFont typeface="Arial"/>
        <a:buNone/>
        <a:defRPr sz="5700" b="1" i="0" kern="1200">
          <a:solidFill>
            <a:schemeClr val="bg1"/>
          </a:solidFill>
          <a:latin typeface="Gill Sans SemiBold"/>
          <a:ea typeface="+mn-ea"/>
          <a:cs typeface="Lucida Grande"/>
        </a:defRPr>
      </a:lvl1pPr>
      <a:lvl2pPr marL="1320742" indent="-507978" algn="l" defTabSz="812764" rtl="0" eaLnBrk="1" latinLnBrk="0" hangingPunct="1">
        <a:spcBef>
          <a:spcPct val="20000"/>
        </a:spcBef>
        <a:buFont typeface="Arial"/>
        <a:buChar char="–"/>
        <a:defRPr sz="3600" b="1" i="0" kern="1200">
          <a:solidFill>
            <a:schemeClr val="bg1"/>
          </a:solidFill>
          <a:latin typeface="Gill Sans SemiBold"/>
          <a:ea typeface="+mn-ea"/>
          <a:cs typeface="Lucida Grande"/>
        </a:defRPr>
      </a:lvl2pPr>
      <a:lvl3pPr marL="2031911" indent="-406382" algn="l" defTabSz="812764" rtl="0" eaLnBrk="1" latinLnBrk="0" hangingPunct="1">
        <a:spcBef>
          <a:spcPct val="20000"/>
        </a:spcBef>
        <a:buFont typeface="Arial"/>
        <a:buChar char="•"/>
        <a:defRPr sz="3200" b="0" i="1" kern="1200">
          <a:solidFill>
            <a:schemeClr val="bg1"/>
          </a:solidFill>
          <a:latin typeface="Gill Sans SemiBold"/>
          <a:ea typeface="+mn-ea"/>
          <a:cs typeface="Lucida Grande"/>
        </a:defRPr>
      </a:lvl3pPr>
      <a:lvl4pPr marL="2844676" indent="-406382" algn="l" defTabSz="812764" rtl="0" eaLnBrk="1" latinLnBrk="0" hangingPunct="1">
        <a:spcBef>
          <a:spcPct val="20000"/>
        </a:spcBef>
        <a:buFont typeface="Arial"/>
        <a:buChar char="–"/>
        <a:defRPr sz="2700" b="0" i="1" kern="1200">
          <a:solidFill>
            <a:schemeClr val="bg1"/>
          </a:solidFill>
          <a:latin typeface="Gill Sans SemiBold"/>
          <a:ea typeface="+mn-ea"/>
          <a:cs typeface="Lucida Grande"/>
        </a:defRPr>
      </a:lvl4pPr>
      <a:lvl5pPr marL="3657440" indent="-406382" algn="l" defTabSz="812764" rtl="0" eaLnBrk="1" latinLnBrk="0" hangingPunct="1">
        <a:spcBef>
          <a:spcPct val="20000"/>
        </a:spcBef>
        <a:buFont typeface="Arial"/>
        <a:buChar char="»"/>
        <a:defRPr sz="2100" b="0" i="1" kern="1200">
          <a:solidFill>
            <a:schemeClr val="bg1"/>
          </a:solidFill>
          <a:latin typeface="Gill Sans SemiBold"/>
          <a:ea typeface="+mn-ea"/>
          <a:cs typeface="Lucida Grande"/>
        </a:defRPr>
      </a:lvl5pPr>
      <a:lvl6pPr marL="4470204" indent="-406382" algn="l" defTabSz="812764" rtl="0" eaLnBrk="1" latinLnBrk="0" hangingPunct="1">
        <a:spcBef>
          <a:spcPct val="20000"/>
        </a:spcBef>
        <a:buFont typeface="Arial"/>
        <a:buChar char="•"/>
        <a:defRPr sz="3600" kern="1200">
          <a:solidFill>
            <a:schemeClr val="tx1"/>
          </a:solidFill>
          <a:latin typeface="+mn-lt"/>
          <a:ea typeface="+mn-ea"/>
          <a:cs typeface="+mn-cs"/>
        </a:defRPr>
      </a:lvl6pPr>
      <a:lvl7pPr marL="5282969" indent="-406382" algn="l" defTabSz="812764" rtl="0" eaLnBrk="1" latinLnBrk="0" hangingPunct="1">
        <a:spcBef>
          <a:spcPct val="20000"/>
        </a:spcBef>
        <a:buFont typeface="Arial"/>
        <a:buChar char="•"/>
        <a:defRPr sz="3600" kern="1200">
          <a:solidFill>
            <a:schemeClr val="tx1"/>
          </a:solidFill>
          <a:latin typeface="+mn-lt"/>
          <a:ea typeface="+mn-ea"/>
          <a:cs typeface="+mn-cs"/>
        </a:defRPr>
      </a:lvl7pPr>
      <a:lvl8pPr marL="6095733" indent="-406382" algn="l" defTabSz="812764" rtl="0" eaLnBrk="1" latinLnBrk="0" hangingPunct="1">
        <a:spcBef>
          <a:spcPct val="20000"/>
        </a:spcBef>
        <a:buFont typeface="Arial"/>
        <a:buChar char="•"/>
        <a:defRPr sz="3600" kern="1200">
          <a:solidFill>
            <a:schemeClr val="tx1"/>
          </a:solidFill>
          <a:latin typeface="+mn-lt"/>
          <a:ea typeface="+mn-ea"/>
          <a:cs typeface="+mn-cs"/>
        </a:defRPr>
      </a:lvl8pPr>
      <a:lvl9pPr marL="6908498" indent="-406382" algn="l" defTabSz="812764"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764" rtl="0" eaLnBrk="1" latinLnBrk="0" hangingPunct="1">
        <a:defRPr sz="3200" kern="1200">
          <a:solidFill>
            <a:schemeClr val="tx1"/>
          </a:solidFill>
          <a:latin typeface="+mn-lt"/>
          <a:ea typeface="+mn-ea"/>
          <a:cs typeface="+mn-cs"/>
        </a:defRPr>
      </a:lvl1pPr>
      <a:lvl2pPr marL="812764" algn="l" defTabSz="812764" rtl="0" eaLnBrk="1" latinLnBrk="0" hangingPunct="1">
        <a:defRPr sz="3200" kern="1200">
          <a:solidFill>
            <a:schemeClr val="tx1"/>
          </a:solidFill>
          <a:latin typeface="+mn-lt"/>
          <a:ea typeface="+mn-ea"/>
          <a:cs typeface="+mn-cs"/>
        </a:defRPr>
      </a:lvl2pPr>
      <a:lvl3pPr marL="1625529" algn="l" defTabSz="812764" rtl="0" eaLnBrk="1" latinLnBrk="0" hangingPunct="1">
        <a:defRPr sz="3200" kern="1200">
          <a:solidFill>
            <a:schemeClr val="tx1"/>
          </a:solidFill>
          <a:latin typeface="+mn-lt"/>
          <a:ea typeface="+mn-ea"/>
          <a:cs typeface="+mn-cs"/>
        </a:defRPr>
      </a:lvl3pPr>
      <a:lvl4pPr marL="2438293" algn="l" defTabSz="812764" rtl="0" eaLnBrk="1" latinLnBrk="0" hangingPunct="1">
        <a:defRPr sz="3200" kern="1200">
          <a:solidFill>
            <a:schemeClr val="tx1"/>
          </a:solidFill>
          <a:latin typeface="+mn-lt"/>
          <a:ea typeface="+mn-ea"/>
          <a:cs typeface="+mn-cs"/>
        </a:defRPr>
      </a:lvl4pPr>
      <a:lvl5pPr marL="3251058" algn="l" defTabSz="812764" rtl="0" eaLnBrk="1" latinLnBrk="0" hangingPunct="1">
        <a:defRPr sz="3200" kern="1200">
          <a:solidFill>
            <a:schemeClr val="tx1"/>
          </a:solidFill>
          <a:latin typeface="+mn-lt"/>
          <a:ea typeface="+mn-ea"/>
          <a:cs typeface="+mn-cs"/>
        </a:defRPr>
      </a:lvl5pPr>
      <a:lvl6pPr marL="4063822" algn="l" defTabSz="812764" rtl="0" eaLnBrk="1" latinLnBrk="0" hangingPunct="1">
        <a:defRPr sz="3200" kern="1200">
          <a:solidFill>
            <a:schemeClr val="tx1"/>
          </a:solidFill>
          <a:latin typeface="+mn-lt"/>
          <a:ea typeface="+mn-ea"/>
          <a:cs typeface="+mn-cs"/>
        </a:defRPr>
      </a:lvl6pPr>
      <a:lvl7pPr marL="4876587" algn="l" defTabSz="812764" rtl="0" eaLnBrk="1" latinLnBrk="0" hangingPunct="1">
        <a:defRPr sz="3200" kern="1200">
          <a:solidFill>
            <a:schemeClr val="tx1"/>
          </a:solidFill>
          <a:latin typeface="+mn-lt"/>
          <a:ea typeface="+mn-ea"/>
          <a:cs typeface="+mn-cs"/>
        </a:defRPr>
      </a:lvl7pPr>
      <a:lvl8pPr marL="5689351" algn="l" defTabSz="812764" rtl="0" eaLnBrk="1" latinLnBrk="0" hangingPunct="1">
        <a:defRPr sz="3200" kern="1200">
          <a:solidFill>
            <a:schemeClr val="tx1"/>
          </a:solidFill>
          <a:latin typeface="+mn-lt"/>
          <a:ea typeface="+mn-ea"/>
          <a:cs typeface="+mn-cs"/>
        </a:defRPr>
      </a:lvl8pPr>
      <a:lvl9pPr marL="6502116" algn="l" defTabSz="812764"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docs.python.org/tutorial/datastructures.html"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s.wikipedia.org/wiki/Algoritmo"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es.wikipedia.org/wiki/Estructura_de_datos"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hyperlink" Target="http://www.dr-chuck.com/" TargetMode="External"/><Relationship Id="rId2" Type="http://schemas.openxmlformats.org/officeDocument/2006/relationships/notesSlide" Target="../notesSlides/notesSlide29.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3.jpg"/><Relationship Id="rId4" Type="http://schemas.openxmlformats.org/officeDocument/2006/relationships/hyperlink" Target="http://open.umich.edu/"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err="1">
                <a:solidFill>
                  <a:srgbClr val="FFD966"/>
                </a:solidFill>
                <a:latin typeface="Arial" charset="0"/>
                <a:ea typeface="Arial" charset="0"/>
                <a:cs typeface="Arial" charset="0"/>
                <a:sym typeface="Cabin"/>
              </a:rPr>
              <a:t>Listas</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err="1">
                <a:solidFill>
                  <a:srgbClr val="FFD966"/>
                </a:solidFill>
                <a:latin typeface="Arial" charset="0"/>
                <a:ea typeface="Arial" charset="0"/>
                <a:cs typeface="Arial" charset="0"/>
                <a:sym typeface="Cabin"/>
              </a:rPr>
              <a:t>en</a:t>
            </a:r>
            <a:r>
              <a:rPr lang="en-US" sz="7600" u="none" strike="noStrike" cap="none" dirty="0">
                <a:solidFill>
                  <a:srgbClr val="FFD966"/>
                </a:solidFill>
                <a:latin typeface="Arial" charset="0"/>
                <a:ea typeface="Arial" charset="0"/>
                <a:cs typeface="Arial" charset="0"/>
                <a:sym typeface="Cabin"/>
              </a:rPr>
              <a:t> Python</a:t>
            </a:r>
          </a:p>
        </p:txBody>
      </p:sp>
      <p:sp>
        <p:nvSpPr>
          <p:cNvPr id="166" name="Shape 166"/>
          <p:cNvSpPr txBox="1">
            <a:spLocks noGrp="1"/>
          </p:cNvSpPr>
          <p:nvPr>
            <p:ph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u="none" strike="noStrike" cap="none" dirty="0" err="1">
                <a:solidFill>
                  <a:schemeClr val="lt1"/>
                </a:solidFill>
                <a:latin typeface="Arial" charset="0"/>
                <a:ea typeface="Arial" charset="0"/>
                <a:cs typeface="Arial" charset="0"/>
                <a:sym typeface="Cabin"/>
              </a:rPr>
              <a:t>Capítulo</a:t>
            </a:r>
            <a:r>
              <a:rPr lang="en-US" sz="4800" u="none" strike="noStrike" cap="none" dirty="0">
                <a:solidFill>
                  <a:schemeClr val="lt1"/>
                </a:solidFill>
                <a:latin typeface="Arial" charset="0"/>
                <a:ea typeface="Arial" charset="0"/>
                <a:cs typeface="Arial" charset="0"/>
                <a:sym typeface="Cabin"/>
              </a:rPr>
              <a:t> 8</a:t>
            </a:r>
          </a:p>
        </p:txBody>
      </p:sp>
      <p:sp>
        <p:nvSpPr>
          <p:cNvPr id="167" name="Shape 167"/>
          <p:cNvSpPr txBox="1"/>
          <p:nvPr/>
        </p:nvSpPr>
        <p:spPr>
          <a:xfrm>
            <a:off x="3804600" y="6415089"/>
            <a:ext cx="7987499" cy="1560604"/>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Python para </a:t>
            </a:r>
            <a:r>
              <a:rPr lang="en-US" sz="3200" u="none" strike="noStrike" cap="none" dirty="0" err="1">
                <a:solidFill>
                  <a:srgbClr val="FFFF00"/>
                </a:solidFill>
                <a:latin typeface="Arial" charset="0"/>
                <a:ea typeface="Arial" charset="0"/>
                <a:cs typeface="Arial" charset="0"/>
                <a:sym typeface="Cabin"/>
              </a:rPr>
              <a:t>Todos</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dirty="0">
                <a:solidFill>
                  <a:srgbClr val="FFFF00"/>
                </a:solidFill>
                <a:latin typeface="Arial" charset="0"/>
                <a:ea typeface="Arial" charset="0"/>
                <a:cs typeface="Arial" charset="0"/>
                <a:sym typeface="Cabin"/>
              </a:rPr>
              <a:t>es.py4e.com</a:t>
            </a:r>
            <a:endParaRPr lang="en-US" sz="3200" u="none" strike="noStrike" cap="none" dirty="0">
              <a:solidFill>
                <a:srgbClr val="FFFF00"/>
              </a:solidFill>
              <a:latin typeface="Arial" charset="0"/>
              <a:ea typeface="Arial" charset="0"/>
              <a:cs typeface="Arial" charset="0"/>
              <a:sym typeface="Cabin"/>
            </a:endParaRPr>
          </a:p>
        </p:txBody>
      </p:sp>
      <p:pic>
        <p:nvPicPr>
          <p:cNvPr id="168" name="Shape 168"/>
          <p:cNvPicPr preferRelativeResize="0"/>
          <p:nvPr/>
        </p:nvPicPr>
        <p:blipFill rotWithShape="1">
          <a:blip r:embed="rId3">
            <a:alphaModFix/>
          </a:blip>
          <a:srcRect/>
          <a:stretch/>
        </p:blipFill>
        <p:spPr>
          <a:xfrm>
            <a:off x="13587412" y="7318368"/>
            <a:ext cx="1968599" cy="668400"/>
          </a:xfrm>
          <a:prstGeom prst="rect">
            <a:avLst/>
          </a:prstGeom>
          <a:noFill/>
          <a:ln>
            <a:noFill/>
          </a:ln>
        </p:spPr>
      </p:pic>
      <p:pic>
        <p:nvPicPr>
          <p:cNvPr id="169" name="Shape 169"/>
          <p:cNvPicPr preferRelativeResize="0"/>
          <p:nvPr/>
        </p:nvPicPr>
        <p:blipFill rotWithShape="1">
          <a:blip r:embed="rId4">
            <a:alphaModFix/>
          </a:blip>
          <a:srcRect/>
          <a:stretch/>
        </p:blipFill>
        <p:spPr>
          <a:xfrm>
            <a:off x="635250" y="6933293"/>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1155700" y="789709"/>
            <a:ext cx="14203250" cy="1750290"/>
          </a:xfrm>
          <a:prstGeom prst="rect">
            <a:avLst/>
          </a:prstGeom>
          <a:noFill/>
          <a:ln>
            <a:noFill/>
          </a:ln>
        </p:spPr>
        <p:txBody>
          <a:bodyPr lIns="38100" tIns="38100" rIns="38100" bIns="38100" anchor="ctr" anchorCtr="0">
            <a:noAutofit/>
          </a:bodyPr>
          <a:lstStyle/>
          <a:p>
            <a:pPr lvl="0">
              <a:spcBef>
                <a:spcPts val="0"/>
              </a:spcBef>
              <a:buClr>
                <a:schemeClr val="lt1"/>
              </a:buClr>
              <a:buSzPct val="25000"/>
            </a:pPr>
            <a:r>
              <a:rPr lang="es-ES" sz="7600" dirty="0">
                <a:solidFill>
                  <a:srgbClr val="FFD966"/>
                </a:solidFill>
                <a:latin typeface="Arial" charset="0"/>
                <a:ea typeface="Arial" charset="0"/>
                <a:cs typeface="Arial" charset="0"/>
                <a:sym typeface="Cabin"/>
              </a:rPr>
              <a:t>¿Qué tan Larga es una Lista?</a:t>
            </a:r>
            <a:endParaRPr lang="en-US" sz="7600" u="none" strike="noStrike" cap="none" dirty="0">
              <a:solidFill>
                <a:srgbClr val="FFD966"/>
              </a:solidFill>
              <a:latin typeface="Arial" charset="0"/>
              <a:ea typeface="Arial" charset="0"/>
              <a:cs typeface="Arial" charset="0"/>
              <a:sym typeface="Cabin"/>
            </a:endParaRPr>
          </a:p>
        </p:txBody>
      </p:sp>
      <p:sp>
        <p:nvSpPr>
          <p:cNvPr id="235" name="Shape 235"/>
          <p:cNvSpPr txBox="1">
            <a:spLocks noGrp="1"/>
          </p:cNvSpPr>
          <p:nvPr>
            <p:ph idx="1"/>
          </p:nvPr>
        </p:nvSpPr>
        <p:spPr>
          <a:xfrm>
            <a:off x="1155700" y="2603500"/>
            <a:ext cx="7488238" cy="5702299"/>
          </a:xfrm>
          <a:prstGeom prst="rect">
            <a:avLst/>
          </a:prstGeom>
          <a:noFill/>
          <a:ln>
            <a:noFill/>
          </a:ln>
        </p:spPr>
        <p:txBody>
          <a:bodyPr lIns="38100" tIns="38100" rIns="38100" bIns="38100" anchor="ctr" anchorCtr="0">
            <a:noAutofit/>
          </a:bodyPr>
          <a:lstStyle/>
          <a:p>
            <a:pPr marL="469900" lvl="0" indent="-457200">
              <a:spcBef>
                <a:spcPts val="0"/>
              </a:spcBef>
              <a:spcAft>
                <a:spcPts val="1000"/>
              </a:spcAft>
              <a:buSzPct val="100000"/>
              <a:buFont typeface="Arial"/>
              <a:buChar char="•"/>
            </a:pPr>
            <a:r>
              <a:rPr lang="es-419" sz="3400" dirty="0">
                <a:solidFill>
                  <a:schemeClr val="lt1"/>
                </a:solidFill>
                <a:latin typeface="Arial" charset="0"/>
                <a:ea typeface="Arial" charset="0"/>
                <a:cs typeface="Arial" charset="0"/>
                <a:sym typeface="Cabin"/>
              </a:rPr>
              <a:t>La función </a:t>
            </a:r>
            <a:r>
              <a:rPr lang="es-419" sz="3400" dirty="0" err="1">
                <a:solidFill>
                  <a:srgbClr val="FF00FF"/>
                </a:solidFill>
                <a:latin typeface="Arial" charset="0"/>
                <a:ea typeface="Arial" charset="0"/>
                <a:cs typeface="Arial" charset="0"/>
                <a:sym typeface="Cabin"/>
              </a:rPr>
              <a:t>len</a:t>
            </a:r>
            <a:r>
              <a:rPr lang="es-419" sz="3400" dirty="0">
                <a:solidFill>
                  <a:srgbClr val="FF00FF"/>
                </a:solidFill>
                <a:latin typeface="Arial" charset="0"/>
                <a:ea typeface="Arial" charset="0"/>
                <a:cs typeface="Arial" charset="0"/>
                <a:sym typeface="Cabin"/>
              </a:rPr>
              <a:t>()</a:t>
            </a:r>
            <a:r>
              <a:rPr lang="es-419" sz="3400" dirty="0">
                <a:solidFill>
                  <a:schemeClr val="lt1"/>
                </a:solidFill>
                <a:latin typeface="Arial" charset="0"/>
                <a:ea typeface="Arial" charset="0"/>
                <a:cs typeface="Arial" charset="0"/>
                <a:sym typeface="Cabin"/>
              </a:rPr>
              <a:t> toma una </a:t>
            </a:r>
            <a:r>
              <a:rPr lang="es-419" sz="3400" dirty="0">
                <a:solidFill>
                  <a:srgbClr val="FF7F00"/>
                </a:solidFill>
                <a:latin typeface="Arial" charset="0"/>
                <a:ea typeface="Arial" charset="0"/>
                <a:cs typeface="Arial" charset="0"/>
                <a:sym typeface="Cabin"/>
              </a:rPr>
              <a:t>lista</a:t>
            </a:r>
            <a:r>
              <a:rPr lang="es-419" sz="3400" dirty="0">
                <a:solidFill>
                  <a:schemeClr val="lt1"/>
                </a:solidFill>
                <a:latin typeface="Arial" charset="0"/>
                <a:ea typeface="Arial" charset="0"/>
                <a:cs typeface="Arial" charset="0"/>
                <a:sym typeface="Cabin"/>
              </a:rPr>
              <a:t> como parámetro y retorna el número de </a:t>
            </a:r>
            <a:r>
              <a:rPr lang="es-419" sz="3400" dirty="0">
                <a:solidFill>
                  <a:srgbClr val="00FFFF"/>
                </a:solidFill>
                <a:latin typeface="Arial" charset="0"/>
                <a:ea typeface="Arial" charset="0"/>
                <a:cs typeface="Arial" charset="0"/>
                <a:sym typeface="Cabin"/>
              </a:rPr>
              <a:t>elementos</a:t>
            </a:r>
            <a:r>
              <a:rPr lang="es-419" sz="3400" dirty="0">
                <a:solidFill>
                  <a:schemeClr val="lt1"/>
                </a:solidFill>
                <a:latin typeface="Arial" charset="0"/>
                <a:ea typeface="Arial" charset="0"/>
                <a:cs typeface="Arial" charset="0"/>
                <a:sym typeface="Cabin"/>
              </a:rPr>
              <a:t> en la </a:t>
            </a:r>
            <a:r>
              <a:rPr lang="es-419" sz="3400" dirty="0">
                <a:solidFill>
                  <a:srgbClr val="FF7F00"/>
                </a:solidFill>
                <a:latin typeface="Arial" charset="0"/>
                <a:ea typeface="Arial" charset="0"/>
                <a:cs typeface="Arial" charset="0"/>
                <a:sym typeface="Cabin"/>
              </a:rPr>
              <a:t>lista</a:t>
            </a:r>
          </a:p>
          <a:p>
            <a:pPr marL="469900" lvl="0" indent="-457200">
              <a:spcBef>
                <a:spcPts val="3500"/>
              </a:spcBef>
              <a:spcAft>
                <a:spcPts val="1000"/>
              </a:spcAft>
              <a:buSzPct val="100000"/>
              <a:buFont typeface="Arial"/>
              <a:buChar char="•"/>
            </a:pPr>
            <a:r>
              <a:rPr lang="es-419" sz="3400" dirty="0">
                <a:solidFill>
                  <a:schemeClr val="lt1"/>
                </a:solidFill>
                <a:latin typeface="Arial" charset="0"/>
                <a:ea typeface="Arial" charset="0"/>
                <a:cs typeface="Arial" charset="0"/>
                <a:sym typeface="Cabin"/>
              </a:rPr>
              <a:t>De hecho, </a:t>
            </a:r>
            <a:r>
              <a:rPr lang="es-419" sz="3400" dirty="0" err="1">
                <a:solidFill>
                  <a:srgbClr val="FF00FF"/>
                </a:solidFill>
                <a:latin typeface="Arial" charset="0"/>
                <a:ea typeface="Arial" charset="0"/>
                <a:cs typeface="Arial" charset="0"/>
                <a:sym typeface="Cabin"/>
              </a:rPr>
              <a:t>len</a:t>
            </a:r>
            <a:r>
              <a:rPr lang="es-419" sz="3400" dirty="0">
                <a:solidFill>
                  <a:srgbClr val="FF00FF"/>
                </a:solidFill>
                <a:latin typeface="Arial" charset="0"/>
                <a:ea typeface="Arial" charset="0"/>
                <a:cs typeface="Arial" charset="0"/>
                <a:sym typeface="Cabin"/>
              </a:rPr>
              <a:t>()</a:t>
            </a:r>
            <a:r>
              <a:rPr lang="es-419" sz="3400" dirty="0">
                <a:solidFill>
                  <a:schemeClr val="lt1"/>
                </a:solidFill>
                <a:latin typeface="Arial" charset="0"/>
                <a:ea typeface="Arial" charset="0"/>
                <a:cs typeface="Arial" charset="0"/>
                <a:sym typeface="Cabin"/>
              </a:rPr>
              <a:t> nos da el número de elementos de cualquier conjunto o secuencia (tal como una cadena...)</a:t>
            </a:r>
          </a:p>
        </p:txBody>
      </p:sp>
      <p:sp>
        <p:nvSpPr>
          <p:cNvPr id="236" name="Shape 236"/>
          <p:cNvSpPr txBox="1"/>
          <p:nvPr/>
        </p:nvSpPr>
        <p:spPr>
          <a:xfrm>
            <a:off x="9239250" y="3543301"/>
            <a:ext cx="6119700" cy="3975100"/>
          </a:xfrm>
          <a:prstGeom prst="rect">
            <a:avLst/>
          </a:prstGeom>
          <a:noFill/>
          <a:ln>
            <a:noFill/>
          </a:ln>
        </p:spPr>
        <p:txBody>
          <a:bodyPr lIns="0" tIns="0" rIns="0" bIns="0" anchor="ctr" anchorCtr="0">
            <a:noAutofit/>
          </a:bodyPr>
          <a:lstStyle/>
          <a:p>
            <a:pPr lvl="0">
              <a:buClr>
                <a:schemeClr val="lt1"/>
              </a:buClr>
              <a:buSzPct val="25000"/>
            </a:pPr>
            <a:r>
              <a:rPr lang="es-419" sz="3000" dirty="0">
                <a:solidFill>
                  <a:schemeClr val="lt1"/>
                </a:solidFill>
                <a:latin typeface="Courier New"/>
                <a:ea typeface="Courier New"/>
                <a:cs typeface="Courier New"/>
                <a:sym typeface="Courier New"/>
              </a:rPr>
              <a:t>&gt;&gt;&gt; </a:t>
            </a:r>
            <a:r>
              <a:rPr lang="es-419" sz="3000" dirty="0">
                <a:solidFill>
                  <a:srgbClr val="00FF00"/>
                </a:solidFill>
                <a:latin typeface="Courier New"/>
                <a:ea typeface="Courier New"/>
                <a:cs typeface="Courier New"/>
                <a:sym typeface="Courier New"/>
              </a:rPr>
              <a:t>saludo</a:t>
            </a:r>
            <a:r>
              <a:rPr lang="es-419" sz="3000" dirty="0">
                <a:solidFill>
                  <a:schemeClr val="lt1"/>
                </a:solidFill>
                <a:latin typeface="Courier New"/>
                <a:ea typeface="Courier New"/>
                <a:cs typeface="Courier New"/>
                <a:sym typeface="Courier New"/>
              </a:rPr>
              <a:t> = 'Hola Bob'</a:t>
            </a:r>
          </a:p>
          <a:p>
            <a:pPr lvl="0">
              <a:buClr>
                <a:schemeClr val="lt1"/>
              </a:buClr>
              <a:buSzPct val="25000"/>
            </a:pPr>
            <a:r>
              <a:rPr lang="es-419" sz="3000" dirty="0">
                <a:solidFill>
                  <a:schemeClr val="lt1"/>
                </a:solidFill>
                <a:latin typeface="Courier New"/>
                <a:ea typeface="Courier New"/>
                <a:cs typeface="Courier New"/>
                <a:sym typeface="Courier New"/>
              </a:rPr>
              <a:t>&gt;&gt;&gt; </a:t>
            </a:r>
            <a:r>
              <a:rPr lang="es-419" sz="3000" dirty="0" err="1">
                <a:solidFill>
                  <a:srgbClr val="FFFF00"/>
                </a:solidFill>
                <a:latin typeface="Courier New"/>
                <a:ea typeface="Courier New"/>
                <a:cs typeface="Courier New"/>
                <a:sym typeface="Courier New"/>
              </a:rPr>
              <a:t>print</a:t>
            </a:r>
            <a:r>
              <a:rPr lang="es-419" sz="3000" dirty="0">
                <a:solidFill>
                  <a:srgbClr val="FFFF00"/>
                </a:solidFill>
                <a:latin typeface="Courier New"/>
                <a:ea typeface="Courier New"/>
                <a:cs typeface="Courier New"/>
                <a:sym typeface="Courier New"/>
              </a:rPr>
              <a:t>(</a:t>
            </a:r>
            <a:r>
              <a:rPr lang="es-419" sz="3000" dirty="0" err="1">
                <a:solidFill>
                  <a:srgbClr val="FF00FF"/>
                </a:solidFill>
                <a:latin typeface="Courier New"/>
                <a:ea typeface="Courier New"/>
                <a:cs typeface="Courier New"/>
                <a:sym typeface="Courier New"/>
              </a:rPr>
              <a:t>len</a:t>
            </a:r>
            <a:r>
              <a:rPr lang="es-419" sz="3000" dirty="0">
                <a:solidFill>
                  <a:schemeClr val="lt1"/>
                </a:solidFill>
                <a:latin typeface="Courier New"/>
                <a:ea typeface="Courier New"/>
                <a:cs typeface="Courier New"/>
                <a:sym typeface="Courier New"/>
              </a:rPr>
              <a:t>(</a:t>
            </a:r>
            <a:r>
              <a:rPr lang="es-419" sz="3000" dirty="0">
                <a:solidFill>
                  <a:srgbClr val="00FF00"/>
                </a:solidFill>
                <a:latin typeface="Courier New"/>
                <a:ea typeface="Courier New"/>
                <a:cs typeface="Courier New"/>
                <a:sym typeface="Courier New"/>
              </a:rPr>
              <a:t>saludo</a:t>
            </a:r>
            <a:r>
              <a:rPr lang="es-419" sz="3000" dirty="0">
                <a:solidFill>
                  <a:schemeClr val="lt1"/>
                </a:solidFill>
                <a:latin typeface="Courier New"/>
                <a:ea typeface="Courier New"/>
                <a:cs typeface="Courier New"/>
                <a:sym typeface="Courier New"/>
              </a:rPr>
              <a:t>)</a:t>
            </a:r>
            <a:r>
              <a:rPr lang="es-419" sz="3000" dirty="0">
                <a:solidFill>
                  <a:srgbClr val="FFFF00"/>
                </a:solidFill>
                <a:latin typeface="Courier New"/>
                <a:ea typeface="Courier New"/>
                <a:cs typeface="Courier New"/>
                <a:sym typeface="Courier New"/>
              </a:rPr>
              <a:t>)</a:t>
            </a:r>
          </a:p>
          <a:p>
            <a:pPr lvl="0">
              <a:buClr>
                <a:schemeClr val="lt1"/>
              </a:buClr>
              <a:buSzPct val="25000"/>
            </a:pPr>
            <a:r>
              <a:rPr lang="es-419" sz="3000" dirty="0">
                <a:solidFill>
                  <a:schemeClr val="lt1"/>
                </a:solidFill>
                <a:latin typeface="Courier New"/>
                <a:ea typeface="Courier New"/>
                <a:cs typeface="Courier New"/>
                <a:sym typeface="Courier New"/>
              </a:rPr>
              <a:t>9</a:t>
            </a:r>
          </a:p>
          <a:p>
            <a:pPr lvl="0">
              <a:buClr>
                <a:schemeClr val="lt1"/>
              </a:buClr>
              <a:buSzPct val="25000"/>
            </a:pPr>
            <a:r>
              <a:rPr lang="es-419" sz="3000" dirty="0">
                <a:solidFill>
                  <a:schemeClr val="lt1"/>
                </a:solidFill>
                <a:latin typeface="Courier New"/>
                <a:ea typeface="Courier New"/>
                <a:cs typeface="Courier New"/>
                <a:sym typeface="Courier New"/>
              </a:rPr>
              <a:t>&gt;&gt;&gt; </a:t>
            </a:r>
            <a:r>
              <a:rPr lang="es-419" sz="3000" dirty="0">
                <a:solidFill>
                  <a:srgbClr val="00FF00"/>
                </a:solidFill>
                <a:latin typeface="Courier New"/>
                <a:ea typeface="Courier New"/>
                <a:cs typeface="Courier New"/>
                <a:sym typeface="Courier New"/>
              </a:rPr>
              <a:t>x</a:t>
            </a:r>
            <a:r>
              <a:rPr lang="es-419" sz="3000" dirty="0">
                <a:solidFill>
                  <a:schemeClr val="lt1"/>
                </a:solidFill>
                <a:latin typeface="Courier New"/>
                <a:ea typeface="Courier New"/>
                <a:cs typeface="Courier New"/>
                <a:sym typeface="Courier New"/>
              </a:rPr>
              <a:t> = </a:t>
            </a:r>
            <a:r>
              <a:rPr lang="es-419" sz="3000" dirty="0">
                <a:solidFill>
                  <a:srgbClr val="FF7F00"/>
                </a:solidFill>
                <a:latin typeface="Courier New"/>
                <a:ea typeface="Courier New"/>
                <a:cs typeface="Courier New"/>
                <a:sym typeface="Courier New"/>
              </a:rPr>
              <a:t>[ 1, 2, '</a:t>
            </a:r>
            <a:r>
              <a:rPr lang="es-419" sz="3000" dirty="0" err="1">
                <a:solidFill>
                  <a:srgbClr val="FF7F00"/>
                </a:solidFill>
                <a:latin typeface="Courier New"/>
                <a:ea typeface="Courier New"/>
                <a:cs typeface="Courier New"/>
                <a:sym typeface="Courier New"/>
              </a:rPr>
              <a:t>joe</a:t>
            </a:r>
            <a:r>
              <a:rPr lang="es-419" sz="3000" dirty="0">
                <a:solidFill>
                  <a:srgbClr val="FF7F00"/>
                </a:solidFill>
                <a:latin typeface="Courier New"/>
                <a:ea typeface="Courier New"/>
                <a:cs typeface="Courier New"/>
                <a:sym typeface="Courier New"/>
              </a:rPr>
              <a:t>', 99]</a:t>
            </a:r>
          </a:p>
          <a:p>
            <a:pPr lvl="0">
              <a:buClr>
                <a:schemeClr val="lt1"/>
              </a:buClr>
              <a:buSzPct val="25000"/>
            </a:pPr>
            <a:r>
              <a:rPr lang="es-419" sz="3000" dirty="0">
                <a:solidFill>
                  <a:schemeClr val="lt1"/>
                </a:solidFill>
                <a:latin typeface="Courier New"/>
                <a:ea typeface="Courier New"/>
                <a:cs typeface="Courier New"/>
                <a:sym typeface="Courier New"/>
              </a:rPr>
              <a:t>&gt;&gt;&gt; </a:t>
            </a:r>
            <a:r>
              <a:rPr lang="es-419" sz="3000" dirty="0" err="1">
                <a:solidFill>
                  <a:srgbClr val="FFFF00"/>
                </a:solidFill>
                <a:latin typeface="Courier New"/>
                <a:ea typeface="Courier New"/>
                <a:cs typeface="Courier New"/>
                <a:sym typeface="Courier New"/>
              </a:rPr>
              <a:t>print</a:t>
            </a:r>
            <a:r>
              <a:rPr lang="es-419" sz="3000" dirty="0">
                <a:solidFill>
                  <a:srgbClr val="FFFF00"/>
                </a:solidFill>
                <a:latin typeface="Courier New"/>
                <a:ea typeface="Courier New"/>
                <a:cs typeface="Courier New"/>
                <a:sym typeface="Courier New"/>
              </a:rPr>
              <a:t>(</a:t>
            </a:r>
            <a:r>
              <a:rPr lang="es-419" sz="3000" dirty="0" err="1">
                <a:solidFill>
                  <a:srgbClr val="FF00FF"/>
                </a:solidFill>
                <a:latin typeface="Courier New"/>
                <a:ea typeface="Courier New"/>
                <a:cs typeface="Courier New"/>
                <a:sym typeface="Courier New"/>
              </a:rPr>
              <a:t>len</a:t>
            </a:r>
            <a:r>
              <a:rPr lang="es-419" sz="3000" dirty="0">
                <a:solidFill>
                  <a:schemeClr val="lt1"/>
                </a:solidFill>
                <a:latin typeface="Courier New"/>
                <a:ea typeface="Courier New"/>
                <a:cs typeface="Courier New"/>
                <a:sym typeface="Courier New"/>
              </a:rPr>
              <a:t>(</a:t>
            </a:r>
            <a:r>
              <a:rPr lang="es-419" sz="3000" dirty="0">
                <a:solidFill>
                  <a:srgbClr val="00FF00"/>
                </a:solidFill>
                <a:latin typeface="Courier New"/>
                <a:ea typeface="Courier New"/>
                <a:cs typeface="Courier New"/>
                <a:sym typeface="Courier New"/>
              </a:rPr>
              <a:t>x</a:t>
            </a:r>
            <a:r>
              <a:rPr lang="es-419" sz="3000" dirty="0">
                <a:solidFill>
                  <a:schemeClr val="lt1"/>
                </a:solidFill>
                <a:latin typeface="Courier New"/>
                <a:ea typeface="Courier New"/>
                <a:cs typeface="Courier New"/>
                <a:sym typeface="Courier New"/>
              </a:rPr>
              <a:t>)</a:t>
            </a:r>
            <a:r>
              <a:rPr lang="es-419" sz="3000" dirty="0">
                <a:solidFill>
                  <a:srgbClr val="FFFF00"/>
                </a:solidFill>
                <a:latin typeface="Courier New"/>
                <a:ea typeface="Courier New"/>
                <a:cs typeface="Courier New"/>
                <a:sym typeface="Courier New"/>
              </a:rPr>
              <a:t>)</a:t>
            </a:r>
          </a:p>
          <a:p>
            <a:pPr lvl="0">
              <a:buClr>
                <a:schemeClr val="lt1"/>
              </a:buClr>
              <a:buSzPct val="25000"/>
            </a:pPr>
            <a:r>
              <a:rPr lang="es-419" sz="3000" dirty="0">
                <a:solidFill>
                  <a:schemeClr val="lt1"/>
                </a:solidFill>
                <a:latin typeface="Courier New"/>
                <a:ea typeface="Courier New"/>
                <a:cs typeface="Courier New"/>
                <a:sym typeface="Courier New"/>
              </a:rPr>
              <a:t>4</a:t>
            </a:r>
          </a:p>
          <a:p>
            <a:pPr lvl="0">
              <a:buClr>
                <a:schemeClr val="lt1"/>
              </a:buClr>
              <a:buSzPct val="25000"/>
            </a:pPr>
            <a:r>
              <a:rPr lang="es-419" sz="3000" dirty="0">
                <a:solidFill>
                  <a:schemeClr val="lt1"/>
                </a:solidFill>
                <a:latin typeface="Courier New"/>
                <a:ea typeface="Courier New"/>
                <a:cs typeface="Courier New"/>
                <a:sym typeface="Courier New"/>
              </a:rPr>
              <a:t>&gt;&gt;&gt; </a:t>
            </a:r>
          </a:p>
          <a:p>
            <a:pPr lvl="0" algn="ctr"/>
            <a:endParaRPr lang="es-419" sz="3000" dirty="0">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dirty="0" err="1">
                <a:solidFill>
                  <a:srgbClr val="FFD966"/>
                </a:solidFill>
                <a:latin typeface="Arial" charset="0"/>
                <a:ea typeface="Arial" charset="0"/>
                <a:cs typeface="Arial" charset="0"/>
                <a:sym typeface="Cabin"/>
              </a:rPr>
              <a:t>Usando</a:t>
            </a:r>
            <a:r>
              <a:rPr lang="en-US" sz="7600" u="none" strike="noStrike" cap="none" dirty="0">
                <a:solidFill>
                  <a:srgbClr val="FFD966"/>
                </a:solidFill>
                <a:latin typeface="Arial" charset="0"/>
                <a:ea typeface="Arial" charset="0"/>
                <a:cs typeface="Arial" charset="0"/>
                <a:sym typeface="Cabin"/>
              </a:rPr>
              <a:t> la </a:t>
            </a:r>
            <a:r>
              <a:rPr lang="en-US" sz="7600" u="none" strike="noStrike" cap="none" dirty="0" err="1">
                <a:solidFill>
                  <a:srgbClr val="FFD966"/>
                </a:solidFill>
                <a:latin typeface="Arial" charset="0"/>
                <a:ea typeface="Arial" charset="0"/>
                <a:cs typeface="Arial" charset="0"/>
                <a:sym typeface="Cabin"/>
              </a:rPr>
              <a:t>Función</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a:solidFill>
                  <a:srgbClr val="FF00FF"/>
                </a:solidFill>
                <a:latin typeface="Arial" charset="0"/>
                <a:ea typeface="Arial" charset="0"/>
                <a:cs typeface="Arial" charset="0"/>
                <a:sym typeface="Cabin"/>
              </a:rPr>
              <a:t>range</a:t>
            </a:r>
            <a:endParaRPr lang="en-US" sz="7600" u="none" strike="noStrike" cap="none" dirty="0">
              <a:solidFill>
                <a:srgbClr val="FFD966"/>
              </a:solidFill>
              <a:latin typeface="Arial" charset="0"/>
              <a:ea typeface="Arial" charset="0"/>
              <a:cs typeface="Arial" charset="0"/>
              <a:sym typeface="Cabin"/>
            </a:endParaRPr>
          </a:p>
        </p:txBody>
      </p:sp>
      <p:sp>
        <p:nvSpPr>
          <p:cNvPr id="242" name="Shape 242"/>
          <p:cNvSpPr txBox="1">
            <a:spLocks noGrp="1"/>
          </p:cNvSpPr>
          <p:nvPr>
            <p:ph idx="1"/>
          </p:nvPr>
        </p:nvSpPr>
        <p:spPr>
          <a:xfrm>
            <a:off x="1155700" y="2603500"/>
            <a:ext cx="5916613" cy="5702299"/>
          </a:xfrm>
          <a:prstGeom prst="rect">
            <a:avLst/>
          </a:prstGeom>
          <a:noFill/>
          <a:ln>
            <a:noFill/>
          </a:ln>
        </p:spPr>
        <p:txBody>
          <a:bodyPr lIns="38100" tIns="38100" rIns="38100" bIns="38100" anchor="ctr" anchorCtr="0">
            <a:noAutofit/>
          </a:bodyPr>
          <a:lstStyle/>
          <a:p>
            <a:pPr marL="469900" lvl="0" indent="-457200">
              <a:spcBef>
                <a:spcPts val="0"/>
              </a:spcBef>
              <a:spcAft>
                <a:spcPts val="1000"/>
              </a:spcAft>
              <a:buSzPct val="100000"/>
              <a:buFont typeface="Arial"/>
              <a:buChar char="•"/>
            </a:pPr>
            <a:r>
              <a:rPr lang="es-419" sz="3400" dirty="0">
                <a:solidFill>
                  <a:schemeClr val="lt1"/>
                </a:solidFill>
                <a:latin typeface="Arial" charset="0"/>
                <a:ea typeface="Arial" charset="0"/>
                <a:cs typeface="Arial" charset="0"/>
                <a:sym typeface="Cabin"/>
              </a:rPr>
              <a:t>La función </a:t>
            </a:r>
            <a:r>
              <a:rPr lang="es-419" sz="3400" dirty="0" err="1">
                <a:solidFill>
                  <a:srgbClr val="FF00FF"/>
                </a:solidFill>
                <a:latin typeface="Arial" charset="0"/>
                <a:ea typeface="Arial" charset="0"/>
                <a:cs typeface="Arial" charset="0"/>
                <a:sym typeface="Cabin"/>
              </a:rPr>
              <a:t>range</a:t>
            </a:r>
            <a:r>
              <a:rPr lang="es-419" sz="3400" dirty="0">
                <a:solidFill>
                  <a:schemeClr val="lt1"/>
                </a:solidFill>
                <a:latin typeface="Arial" charset="0"/>
                <a:ea typeface="Arial" charset="0"/>
                <a:cs typeface="Arial" charset="0"/>
                <a:sym typeface="Cabin"/>
              </a:rPr>
              <a:t> retorna </a:t>
            </a:r>
            <a:r>
              <a:rPr lang="es-419" sz="3400" dirty="0">
                <a:solidFill>
                  <a:srgbClr val="FF00FF"/>
                </a:solidFill>
                <a:latin typeface="Arial" charset="0"/>
                <a:ea typeface="Arial" charset="0"/>
                <a:cs typeface="Arial" charset="0"/>
                <a:sym typeface="Cabin"/>
              </a:rPr>
              <a:t>una lista de números</a:t>
            </a:r>
            <a:r>
              <a:rPr lang="es-419" sz="3400" dirty="0">
                <a:solidFill>
                  <a:schemeClr val="lt1"/>
                </a:solidFill>
                <a:latin typeface="Arial" charset="0"/>
                <a:ea typeface="Arial" charset="0"/>
                <a:cs typeface="Arial" charset="0"/>
                <a:sym typeface="Cabin"/>
              </a:rPr>
              <a:t> que van desde cero hasta el número anterior al </a:t>
            </a:r>
            <a:r>
              <a:rPr lang="es-419" sz="3400" dirty="0">
                <a:solidFill>
                  <a:srgbClr val="00FFFF"/>
                </a:solidFill>
                <a:latin typeface="Arial" charset="0"/>
                <a:ea typeface="Arial" charset="0"/>
                <a:cs typeface="Arial" charset="0"/>
                <a:sym typeface="Cabin"/>
              </a:rPr>
              <a:t>parámetro</a:t>
            </a:r>
          </a:p>
          <a:p>
            <a:pPr marL="469900" lvl="0" indent="-457200">
              <a:spcBef>
                <a:spcPts val="3500"/>
              </a:spcBef>
              <a:spcAft>
                <a:spcPts val="1000"/>
              </a:spcAft>
              <a:buSzPct val="100000"/>
              <a:buFont typeface="Arial"/>
              <a:buChar char="•"/>
            </a:pPr>
            <a:r>
              <a:rPr lang="es-419" sz="3400" dirty="0">
                <a:solidFill>
                  <a:schemeClr val="lt1"/>
                </a:solidFill>
                <a:latin typeface="Arial" charset="0"/>
                <a:ea typeface="Arial" charset="0"/>
                <a:cs typeface="Arial" charset="0"/>
                <a:sym typeface="Cabin"/>
              </a:rPr>
              <a:t>Podemos construir un bucle por índices usando un </a:t>
            </a:r>
            <a:r>
              <a:rPr lang="es-419" sz="3400" dirty="0" err="1">
                <a:solidFill>
                  <a:srgbClr val="FFFF00"/>
                </a:solidFill>
                <a:latin typeface="Arial" charset="0"/>
                <a:ea typeface="Arial" charset="0"/>
                <a:cs typeface="Arial" charset="0"/>
                <a:sym typeface="Cabin"/>
              </a:rPr>
              <a:t>for</a:t>
            </a:r>
            <a:r>
              <a:rPr lang="es-419" sz="3400" dirty="0">
                <a:solidFill>
                  <a:schemeClr val="lt1"/>
                </a:solidFill>
                <a:latin typeface="Arial" charset="0"/>
                <a:ea typeface="Arial" charset="0"/>
                <a:cs typeface="Arial" charset="0"/>
                <a:sym typeface="Cabin"/>
              </a:rPr>
              <a:t> y un entero </a:t>
            </a:r>
            <a:r>
              <a:rPr lang="es-419" sz="3400" dirty="0">
                <a:solidFill>
                  <a:srgbClr val="00FF00"/>
                </a:solidFill>
                <a:latin typeface="Arial" charset="0"/>
                <a:ea typeface="Arial" charset="0"/>
                <a:cs typeface="Arial" charset="0"/>
                <a:sym typeface="Cabin"/>
              </a:rPr>
              <a:t>iterador</a:t>
            </a:r>
          </a:p>
        </p:txBody>
      </p:sp>
      <p:sp>
        <p:nvSpPr>
          <p:cNvPr id="243" name="Shape 243"/>
          <p:cNvSpPr txBox="1"/>
          <p:nvPr/>
        </p:nvSpPr>
        <p:spPr>
          <a:xfrm>
            <a:off x="7726200" y="3022600"/>
            <a:ext cx="7843799" cy="4432199"/>
          </a:xfrm>
          <a:prstGeom prst="rect">
            <a:avLst/>
          </a:prstGeom>
          <a:noFill/>
          <a:ln>
            <a:noFill/>
          </a:ln>
        </p:spPr>
        <p:txBody>
          <a:bodyPr lIns="0" tIns="0" rIns="0" bIns="0" anchor="ctr" anchorCtr="0">
            <a:noAutofit/>
          </a:bodyPr>
          <a:lstStyle/>
          <a:p>
            <a:pPr lvl="0">
              <a:buClr>
                <a:schemeClr val="lt1"/>
              </a:buClr>
              <a:buSzPct val="25000"/>
            </a:pPr>
            <a:r>
              <a:rPr lang="es-419" sz="2400" dirty="0">
                <a:solidFill>
                  <a:schemeClr val="lt1"/>
                </a:solidFill>
                <a:latin typeface="Courier New"/>
                <a:ea typeface="Courier New"/>
                <a:cs typeface="Courier New"/>
                <a:sym typeface="Courier New"/>
              </a:rPr>
              <a:t>&gt;&gt;&gt; </a:t>
            </a:r>
            <a:r>
              <a:rPr lang="es-419" sz="2400" dirty="0" err="1">
                <a:solidFill>
                  <a:srgbClr val="FFFF00"/>
                </a:solidFill>
                <a:latin typeface="Courier New"/>
                <a:ea typeface="Courier New"/>
                <a:cs typeface="Courier New"/>
                <a:sym typeface="Courier New"/>
              </a:rPr>
              <a:t>print</a:t>
            </a:r>
            <a:r>
              <a:rPr lang="es-419" sz="2400" dirty="0">
                <a:solidFill>
                  <a:srgbClr val="FFFF00"/>
                </a:solidFill>
                <a:latin typeface="Courier New"/>
                <a:ea typeface="Courier New"/>
                <a:cs typeface="Courier New"/>
                <a:sym typeface="Courier New"/>
              </a:rPr>
              <a:t>(</a:t>
            </a:r>
            <a:r>
              <a:rPr lang="es-419" sz="2400" dirty="0" err="1">
                <a:solidFill>
                  <a:srgbClr val="FF00FF"/>
                </a:solidFill>
                <a:latin typeface="Courier New"/>
                <a:ea typeface="Courier New"/>
                <a:cs typeface="Courier New"/>
                <a:sym typeface="Courier New"/>
              </a:rPr>
              <a:t>range</a:t>
            </a:r>
            <a:r>
              <a:rPr lang="es-419" sz="2400" dirty="0">
                <a:solidFill>
                  <a:schemeClr val="lt1"/>
                </a:solidFill>
                <a:latin typeface="Courier New"/>
                <a:ea typeface="Courier New"/>
                <a:cs typeface="Courier New"/>
                <a:sym typeface="Courier New"/>
              </a:rPr>
              <a:t>(</a:t>
            </a:r>
            <a:r>
              <a:rPr lang="es-419" sz="2400" dirty="0">
                <a:solidFill>
                  <a:srgbClr val="00FFFF"/>
                </a:solidFill>
                <a:latin typeface="Courier New"/>
                <a:ea typeface="Courier New"/>
                <a:cs typeface="Courier New"/>
                <a:sym typeface="Courier New"/>
              </a:rPr>
              <a:t>4</a:t>
            </a:r>
            <a:r>
              <a:rPr lang="es-419" sz="2400" dirty="0">
                <a:solidFill>
                  <a:schemeClr val="lt1"/>
                </a:solidFill>
                <a:latin typeface="Courier New"/>
                <a:ea typeface="Courier New"/>
                <a:cs typeface="Courier New"/>
                <a:sym typeface="Courier New"/>
              </a:rPr>
              <a:t>)</a:t>
            </a:r>
            <a:r>
              <a:rPr lang="es-419" sz="2400" dirty="0">
                <a:solidFill>
                  <a:srgbClr val="FFFF00"/>
                </a:solidFill>
                <a:latin typeface="Courier New"/>
                <a:ea typeface="Courier New"/>
                <a:cs typeface="Courier New"/>
                <a:sym typeface="Courier New"/>
              </a:rPr>
              <a:t>)</a:t>
            </a:r>
            <a:endParaRPr lang="es-419" sz="2400" dirty="0">
              <a:solidFill>
                <a:schemeClr val="lt1"/>
              </a:solidFill>
              <a:latin typeface="Courier New"/>
              <a:ea typeface="Courier New"/>
              <a:cs typeface="Courier New"/>
              <a:sym typeface="Courier New"/>
            </a:endParaRPr>
          </a:p>
          <a:p>
            <a:pPr lvl="0">
              <a:buClr>
                <a:srgbClr val="FF7F00"/>
              </a:buClr>
              <a:buSzPct val="25000"/>
            </a:pPr>
            <a:r>
              <a:rPr lang="es-419" sz="2400" dirty="0">
                <a:solidFill>
                  <a:srgbClr val="FF7F00"/>
                </a:solidFill>
                <a:latin typeface="Courier New"/>
                <a:ea typeface="Courier New"/>
                <a:cs typeface="Courier New"/>
                <a:sym typeface="Courier New"/>
              </a:rPr>
              <a:t>[0, 1, 2, 3]</a:t>
            </a:r>
          </a:p>
          <a:p>
            <a:pPr lvl="0">
              <a:buClr>
                <a:schemeClr val="lt1"/>
              </a:buClr>
              <a:buSzPct val="25000"/>
            </a:pPr>
            <a:r>
              <a:rPr lang="es-419" sz="2400" dirty="0">
                <a:solidFill>
                  <a:schemeClr val="lt1"/>
                </a:solidFill>
                <a:latin typeface="Courier New"/>
                <a:ea typeface="Courier New"/>
                <a:cs typeface="Courier New"/>
                <a:sym typeface="Courier New"/>
              </a:rPr>
              <a:t>&gt;&gt;&gt; </a:t>
            </a:r>
            <a:r>
              <a:rPr lang="es-419" sz="2400" dirty="0">
                <a:solidFill>
                  <a:srgbClr val="00FF00"/>
                </a:solidFill>
                <a:latin typeface="Courier New"/>
                <a:ea typeface="Courier New"/>
                <a:cs typeface="Courier New"/>
                <a:sym typeface="Courier New"/>
              </a:rPr>
              <a:t>amigos</a:t>
            </a:r>
            <a:r>
              <a:rPr lang="es-419" sz="2400" dirty="0">
                <a:solidFill>
                  <a:schemeClr val="lt1"/>
                </a:solidFill>
                <a:latin typeface="Courier New"/>
                <a:ea typeface="Courier New"/>
                <a:cs typeface="Courier New"/>
                <a:sym typeface="Courier New"/>
              </a:rPr>
              <a:t> = ['Joseph', 'Glenn', 'Sally']</a:t>
            </a:r>
          </a:p>
          <a:p>
            <a:pPr lvl="0">
              <a:buClr>
                <a:schemeClr val="lt1"/>
              </a:buClr>
              <a:buSzPct val="25000"/>
            </a:pPr>
            <a:r>
              <a:rPr lang="es-419" sz="2400" dirty="0">
                <a:solidFill>
                  <a:schemeClr val="lt1"/>
                </a:solidFill>
                <a:latin typeface="Courier New"/>
                <a:ea typeface="Courier New"/>
                <a:cs typeface="Courier New"/>
                <a:sym typeface="Courier New"/>
              </a:rPr>
              <a:t>&gt;&gt;&gt; </a:t>
            </a:r>
            <a:r>
              <a:rPr lang="es-419" sz="2400" dirty="0" err="1">
                <a:solidFill>
                  <a:srgbClr val="FFFF00"/>
                </a:solidFill>
                <a:latin typeface="Courier New"/>
                <a:ea typeface="Courier New"/>
                <a:cs typeface="Courier New"/>
                <a:sym typeface="Courier New"/>
              </a:rPr>
              <a:t>print</a:t>
            </a:r>
            <a:r>
              <a:rPr lang="es-419" sz="2400" dirty="0">
                <a:solidFill>
                  <a:srgbClr val="FFFF00"/>
                </a:solidFill>
                <a:latin typeface="Courier New"/>
                <a:ea typeface="Courier New"/>
                <a:cs typeface="Courier New"/>
                <a:sym typeface="Courier New"/>
              </a:rPr>
              <a:t>(</a:t>
            </a:r>
            <a:r>
              <a:rPr lang="es-419" sz="2400" dirty="0" err="1">
                <a:solidFill>
                  <a:srgbClr val="FF00FF"/>
                </a:solidFill>
                <a:latin typeface="Courier New"/>
                <a:ea typeface="Courier New"/>
                <a:cs typeface="Courier New"/>
                <a:sym typeface="Courier New"/>
              </a:rPr>
              <a:t>len</a:t>
            </a:r>
            <a:r>
              <a:rPr lang="es-419" sz="2400" dirty="0">
                <a:solidFill>
                  <a:schemeClr val="lt1"/>
                </a:solidFill>
                <a:latin typeface="Courier New"/>
                <a:ea typeface="Courier New"/>
                <a:cs typeface="Courier New"/>
                <a:sym typeface="Courier New"/>
              </a:rPr>
              <a:t>(</a:t>
            </a:r>
            <a:r>
              <a:rPr lang="es-419" sz="2400" dirty="0">
                <a:solidFill>
                  <a:srgbClr val="00FF00"/>
                </a:solidFill>
                <a:latin typeface="Courier New"/>
                <a:ea typeface="Courier New"/>
                <a:cs typeface="Courier New"/>
                <a:sym typeface="Courier New"/>
              </a:rPr>
              <a:t>amigos</a:t>
            </a:r>
            <a:r>
              <a:rPr lang="es-419" sz="2400" dirty="0">
                <a:solidFill>
                  <a:schemeClr val="lt1"/>
                </a:solidFill>
                <a:latin typeface="Courier New"/>
                <a:ea typeface="Courier New"/>
                <a:cs typeface="Courier New"/>
                <a:sym typeface="Courier New"/>
              </a:rPr>
              <a:t>)</a:t>
            </a:r>
            <a:r>
              <a:rPr lang="es-419" sz="2400" dirty="0">
                <a:solidFill>
                  <a:srgbClr val="FFFF00"/>
                </a:solidFill>
                <a:latin typeface="Courier New"/>
                <a:ea typeface="Courier New"/>
                <a:cs typeface="Courier New"/>
                <a:sym typeface="Courier New"/>
              </a:rPr>
              <a:t>)</a:t>
            </a:r>
            <a:endParaRPr lang="es-419" sz="2400" dirty="0">
              <a:solidFill>
                <a:schemeClr val="lt1"/>
              </a:solidFill>
              <a:latin typeface="Courier New"/>
              <a:ea typeface="Courier New"/>
              <a:cs typeface="Courier New"/>
              <a:sym typeface="Courier New"/>
            </a:endParaRPr>
          </a:p>
          <a:p>
            <a:pPr lvl="0">
              <a:buClr>
                <a:schemeClr val="lt1"/>
              </a:buClr>
              <a:buSzPct val="25000"/>
            </a:pPr>
            <a:r>
              <a:rPr lang="es-419" sz="2400" dirty="0">
                <a:solidFill>
                  <a:schemeClr val="lt1"/>
                </a:solidFill>
                <a:latin typeface="Courier New"/>
                <a:ea typeface="Courier New"/>
                <a:cs typeface="Courier New"/>
                <a:sym typeface="Courier New"/>
              </a:rPr>
              <a:t>3</a:t>
            </a:r>
          </a:p>
          <a:p>
            <a:pPr lvl="0">
              <a:buClr>
                <a:schemeClr val="lt1"/>
              </a:buClr>
              <a:buSzPct val="25000"/>
            </a:pPr>
            <a:r>
              <a:rPr lang="es-419" sz="2400" dirty="0">
                <a:solidFill>
                  <a:schemeClr val="lt1"/>
                </a:solidFill>
                <a:latin typeface="Courier New"/>
                <a:ea typeface="Courier New"/>
                <a:cs typeface="Courier New"/>
                <a:sym typeface="Courier New"/>
              </a:rPr>
              <a:t>&gt;&gt;&gt; </a:t>
            </a:r>
            <a:r>
              <a:rPr lang="es-419" sz="2400" dirty="0" err="1">
                <a:solidFill>
                  <a:srgbClr val="FFFF00"/>
                </a:solidFill>
                <a:latin typeface="Courier New"/>
                <a:ea typeface="Courier New"/>
                <a:cs typeface="Courier New"/>
                <a:sym typeface="Courier New"/>
              </a:rPr>
              <a:t>print</a:t>
            </a:r>
            <a:r>
              <a:rPr lang="es-419" sz="2400" dirty="0">
                <a:solidFill>
                  <a:srgbClr val="FFFF00"/>
                </a:solidFill>
                <a:latin typeface="Courier New"/>
                <a:ea typeface="Courier New"/>
                <a:cs typeface="Courier New"/>
                <a:sym typeface="Courier New"/>
              </a:rPr>
              <a:t>(</a:t>
            </a:r>
            <a:r>
              <a:rPr lang="es-419" sz="2400" dirty="0" err="1">
                <a:solidFill>
                  <a:srgbClr val="FF00FF"/>
                </a:solidFill>
                <a:latin typeface="Courier New"/>
                <a:ea typeface="Courier New"/>
                <a:cs typeface="Courier New"/>
                <a:sym typeface="Courier New"/>
              </a:rPr>
              <a:t>range</a:t>
            </a:r>
            <a:r>
              <a:rPr lang="es-419" sz="2400" dirty="0">
                <a:solidFill>
                  <a:schemeClr val="lt1"/>
                </a:solidFill>
                <a:latin typeface="Courier New"/>
                <a:ea typeface="Courier New"/>
                <a:cs typeface="Courier New"/>
                <a:sym typeface="Courier New"/>
              </a:rPr>
              <a:t>(</a:t>
            </a:r>
            <a:r>
              <a:rPr lang="es-419" sz="2400" dirty="0" err="1">
                <a:solidFill>
                  <a:srgbClr val="FF00FF"/>
                </a:solidFill>
                <a:latin typeface="Courier New"/>
                <a:ea typeface="Courier New"/>
                <a:cs typeface="Courier New"/>
                <a:sym typeface="Courier New"/>
              </a:rPr>
              <a:t>len</a:t>
            </a:r>
            <a:r>
              <a:rPr lang="es-419" sz="2400" dirty="0">
                <a:solidFill>
                  <a:schemeClr val="lt1"/>
                </a:solidFill>
                <a:latin typeface="Courier New"/>
                <a:ea typeface="Courier New"/>
                <a:cs typeface="Courier New"/>
                <a:sym typeface="Courier New"/>
              </a:rPr>
              <a:t>(</a:t>
            </a:r>
            <a:r>
              <a:rPr lang="es-419" sz="2400" dirty="0">
                <a:solidFill>
                  <a:srgbClr val="00FF00"/>
                </a:solidFill>
                <a:latin typeface="Courier New"/>
                <a:ea typeface="Courier New"/>
                <a:cs typeface="Courier New"/>
                <a:sym typeface="Courier New"/>
              </a:rPr>
              <a:t>amigos</a:t>
            </a:r>
            <a:r>
              <a:rPr lang="es-419" sz="2400" dirty="0">
                <a:solidFill>
                  <a:schemeClr val="lt1"/>
                </a:solidFill>
                <a:latin typeface="Courier New"/>
                <a:ea typeface="Courier New"/>
                <a:cs typeface="Courier New"/>
                <a:sym typeface="Courier New"/>
              </a:rPr>
              <a:t>))</a:t>
            </a:r>
            <a:r>
              <a:rPr lang="es-419" sz="2400" dirty="0">
                <a:solidFill>
                  <a:srgbClr val="FFFF00"/>
                </a:solidFill>
                <a:latin typeface="Courier New"/>
                <a:ea typeface="Courier New"/>
                <a:cs typeface="Courier New"/>
                <a:sym typeface="Courier New"/>
              </a:rPr>
              <a:t>)</a:t>
            </a:r>
            <a:endParaRPr lang="es-419" sz="2400" dirty="0">
              <a:solidFill>
                <a:schemeClr val="lt1"/>
              </a:solidFill>
              <a:latin typeface="Courier New"/>
              <a:ea typeface="Courier New"/>
              <a:cs typeface="Courier New"/>
              <a:sym typeface="Courier New"/>
            </a:endParaRPr>
          </a:p>
          <a:p>
            <a:pPr lvl="0">
              <a:buClr>
                <a:srgbClr val="FF7F00"/>
              </a:buClr>
              <a:buSzPct val="25000"/>
            </a:pPr>
            <a:r>
              <a:rPr lang="es-419" sz="2400" dirty="0">
                <a:solidFill>
                  <a:srgbClr val="FF7F00"/>
                </a:solidFill>
                <a:latin typeface="Courier New"/>
                <a:ea typeface="Courier New"/>
                <a:cs typeface="Courier New"/>
                <a:sym typeface="Courier New"/>
              </a:rPr>
              <a:t>[0, 1, 2]</a:t>
            </a:r>
          </a:p>
          <a:p>
            <a:pPr lvl="0">
              <a:buClr>
                <a:schemeClr val="lt1"/>
              </a:buClr>
              <a:buSzPct val="25000"/>
            </a:pPr>
            <a:r>
              <a:rPr lang="es-419" sz="2400" dirty="0">
                <a:solidFill>
                  <a:schemeClr val="lt1"/>
                </a:solidFill>
                <a:latin typeface="Courier New"/>
                <a:ea typeface="Courier New"/>
                <a:cs typeface="Courier New"/>
                <a:sym typeface="Courier New"/>
              </a:rPr>
              <a:t>&gt;&gt;&gt;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prstGeom prst="rect">
            <a:avLst/>
          </a:prstGeom>
          <a:noFill/>
          <a:ln>
            <a:noFill/>
          </a:ln>
        </p:spPr>
        <p:txBody>
          <a:bodyPr lIns="38100" tIns="38100" rIns="38100" bIns="38100" anchor="ctr" anchorCtr="0">
            <a:noAutofit/>
          </a:bodyPr>
          <a:lstStyle/>
          <a:p>
            <a:pPr lvl="0">
              <a:spcBef>
                <a:spcPts val="0"/>
              </a:spcBef>
              <a:buClr>
                <a:srgbClr val="FFFF00"/>
              </a:buClr>
              <a:buSzPct val="25000"/>
            </a:pPr>
            <a:r>
              <a:rPr lang="es-ES" sz="7600" dirty="0">
                <a:solidFill>
                  <a:srgbClr val="FFD966"/>
                </a:solidFill>
                <a:latin typeface="Arial" charset="0"/>
                <a:ea typeface="Arial" charset="0"/>
                <a:cs typeface="Arial" charset="0"/>
                <a:sym typeface="Cabin"/>
              </a:rPr>
              <a:t>Un Cuento Sobre Dos Bucles...</a:t>
            </a:r>
            <a:endParaRPr lang="en-US" sz="7600" u="none" strike="noStrike" cap="none" dirty="0">
              <a:solidFill>
                <a:srgbClr val="FFD966"/>
              </a:solidFill>
              <a:latin typeface="Arial" charset="0"/>
              <a:ea typeface="Arial" charset="0"/>
              <a:cs typeface="Arial" charset="0"/>
              <a:sym typeface="Cabin"/>
            </a:endParaRPr>
          </a:p>
        </p:txBody>
      </p:sp>
      <p:sp>
        <p:nvSpPr>
          <p:cNvPr id="249" name="Shape 249"/>
          <p:cNvSpPr txBox="1"/>
          <p:nvPr/>
        </p:nvSpPr>
        <p:spPr>
          <a:xfrm>
            <a:off x="261475" y="3118400"/>
            <a:ext cx="7499175" cy="3594900"/>
          </a:xfrm>
          <a:prstGeom prst="rect">
            <a:avLst/>
          </a:prstGeom>
          <a:noFill/>
          <a:ln>
            <a:noFill/>
          </a:ln>
        </p:spPr>
        <p:txBody>
          <a:bodyPr lIns="0" tIns="0" rIns="0" bIns="0" anchor="ctr" anchorCtr="0">
            <a:noAutofit/>
          </a:bodyPr>
          <a:lstStyle/>
          <a:p>
            <a:pPr lvl="0">
              <a:buClr>
                <a:srgbClr val="00FF00"/>
              </a:buClr>
              <a:buSzPct val="25000"/>
            </a:pPr>
            <a:r>
              <a:rPr lang="es-419" sz="2400" dirty="0">
                <a:solidFill>
                  <a:srgbClr val="00FF00"/>
                </a:solidFill>
                <a:latin typeface="Courier New"/>
                <a:ea typeface="Courier New"/>
                <a:cs typeface="Courier New"/>
                <a:sym typeface="Courier New"/>
              </a:rPr>
              <a:t>amigos</a:t>
            </a:r>
            <a:r>
              <a:rPr lang="es-419" sz="2400" dirty="0">
                <a:solidFill>
                  <a:schemeClr val="lt1"/>
                </a:solidFill>
                <a:latin typeface="Courier New"/>
                <a:ea typeface="Courier New"/>
                <a:cs typeface="Courier New"/>
                <a:sym typeface="Courier New"/>
              </a:rPr>
              <a:t> = ['Joseph', 'Glenn', 'Sally']</a:t>
            </a:r>
          </a:p>
          <a:p>
            <a:pPr lvl="0" algn="ctr"/>
            <a:endParaRPr lang="es-419" sz="2400" dirty="0">
              <a:solidFill>
                <a:schemeClr val="lt1"/>
              </a:solidFill>
              <a:latin typeface="Courier New"/>
              <a:ea typeface="Courier New"/>
              <a:cs typeface="Courier New"/>
              <a:sym typeface="Courier New"/>
            </a:endParaRPr>
          </a:p>
          <a:p>
            <a:pPr lvl="0">
              <a:buClr>
                <a:srgbClr val="FFFF00"/>
              </a:buClr>
              <a:buSzPct val="25000"/>
            </a:pPr>
            <a:r>
              <a:rPr lang="es-419" sz="2400" dirty="0" err="1">
                <a:solidFill>
                  <a:srgbClr val="FFFF00"/>
                </a:solidFill>
                <a:latin typeface="Courier New"/>
                <a:ea typeface="Courier New"/>
                <a:cs typeface="Courier New"/>
                <a:sym typeface="Courier New"/>
              </a:rPr>
              <a:t>for</a:t>
            </a:r>
            <a:r>
              <a:rPr lang="es-419" sz="2400" dirty="0">
                <a:solidFill>
                  <a:schemeClr val="lt1"/>
                </a:solidFill>
                <a:latin typeface="Courier New"/>
                <a:ea typeface="Courier New"/>
                <a:cs typeface="Courier New"/>
                <a:sym typeface="Courier New"/>
              </a:rPr>
              <a:t> </a:t>
            </a:r>
            <a:r>
              <a:rPr lang="es-419" sz="2400" dirty="0">
                <a:solidFill>
                  <a:srgbClr val="FF7F00"/>
                </a:solidFill>
                <a:latin typeface="Courier New"/>
                <a:ea typeface="Courier New"/>
                <a:cs typeface="Courier New"/>
                <a:sym typeface="Courier New"/>
              </a:rPr>
              <a:t>amigo</a:t>
            </a:r>
            <a:r>
              <a:rPr lang="es-419" sz="2400" dirty="0">
                <a:solidFill>
                  <a:schemeClr val="lt1"/>
                </a:solidFill>
                <a:latin typeface="Courier New"/>
                <a:ea typeface="Courier New"/>
                <a:cs typeface="Courier New"/>
                <a:sym typeface="Courier New"/>
              </a:rPr>
              <a:t> </a:t>
            </a:r>
            <a:r>
              <a:rPr lang="es-419" sz="2400" dirty="0">
                <a:solidFill>
                  <a:srgbClr val="FFFF00"/>
                </a:solidFill>
                <a:latin typeface="Courier New"/>
                <a:ea typeface="Courier New"/>
                <a:cs typeface="Courier New"/>
                <a:sym typeface="Courier New"/>
              </a:rPr>
              <a:t>in</a:t>
            </a:r>
            <a:r>
              <a:rPr lang="es-419" sz="2400" dirty="0">
                <a:solidFill>
                  <a:schemeClr val="lt1"/>
                </a:solidFill>
                <a:latin typeface="Courier New"/>
                <a:ea typeface="Courier New"/>
                <a:cs typeface="Courier New"/>
                <a:sym typeface="Courier New"/>
              </a:rPr>
              <a:t> </a:t>
            </a:r>
            <a:r>
              <a:rPr lang="es-419" sz="2400" dirty="0">
                <a:solidFill>
                  <a:srgbClr val="00FF00"/>
                </a:solidFill>
                <a:latin typeface="Courier New"/>
                <a:ea typeface="Courier New"/>
                <a:cs typeface="Courier New"/>
                <a:sym typeface="Courier New"/>
              </a:rPr>
              <a:t>amigos </a:t>
            </a:r>
            <a:r>
              <a:rPr lang="es-419" sz="2400" dirty="0">
                <a:solidFill>
                  <a:schemeClr val="lt1"/>
                </a:solidFill>
                <a:latin typeface="Courier New"/>
                <a:ea typeface="Courier New"/>
                <a:cs typeface="Courier New"/>
                <a:sym typeface="Courier New"/>
              </a:rPr>
              <a:t>:</a:t>
            </a:r>
          </a:p>
          <a:p>
            <a:pPr lvl="0">
              <a:buClr>
                <a:schemeClr val="lt1"/>
              </a:buClr>
              <a:buSzPct val="25000"/>
            </a:pPr>
            <a:r>
              <a:rPr lang="es-419" sz="2400" dirty="0">
                <a:solidFill>
                  <a:schemeClr val="lt1"/>
                </a:solidFill>
                <a:latin typeface="Courier New"/>
                <a:ea typeface="Courier New"/>
                <a:cs typeface="Courier New"/>
                <a:sym typeface="Courier New"/>
              </a:rPr>
              <a:t>    </a:t>
            </a:r>
            <a:r>
              <a:rPr lang="es-419" sz="2400" dirty="0" err="1">
                <a:solidFill>
                  <a:srgbClr val="FFFF00"/>
                </a:solidFill>
                <a:latin typeface="Courier New"/>
                <a:ea typeface="Courier New"/>
                <a:cs typeface="Courier New"/>
                <a:sym typeface="Courier New"/>
              </a:rPr>
              <a:t>print</a:t>
            </a:r>
            <a:r>
              <a:rPr lang="es-419" sz="2400" dirty="0">
                <a:solidFill>
                  <a:srgbClr val="FFFF00"/>
                </a:solidFill>
                <a:latin typeface="Courier New"/>
                <a:ea typeface="Courier New"/>
                <a:cs typeface="Courier New"/>
                <a:sym typeface="Courier New"/>
              </a:rPr>
              <a:t>(</a:t>
            </a:r>
            <a:r>
              <a:rPr lang="es-419" sz="2400" dirty="0">
                <a:solidFill>
                  <a:schemeClr val="lt1"/>
                </a:solidFill>
                <a:latin typeface="Courier New"/>
                <a:ea typeface="Courier New"/>
                <a:cs typeface="Courier New"/>
                <a:sym typeface="Courier New"/>
              </a:rPr>
              <a:t>'Feliz año nuevo:',  </a:t>
            </a:r>
            <a:r>
              <a:rPr lang="es-419" sz="2400" dirty="0">
                <a:solidFill>
                  <a:srgbClr val="FF7F00"/>
                </a:solidFill>
                <a:latin typeface="Courier New"/>
                <a:ea typeface="Courier New"/>
                <a:cs typeface="Courier New"/>
                <a:sym typeface="Courier New"/>
              </a:rPr>
              <a:t>amigo</a:t>
            </a:r>
            <a:r>
              <a:rPr lang="es-419" sz="2400" dirty="0">
                <a:solidFill>
                  <a:srgbClr val="FFFF00"/>
                </a:solidFill>
                <a:latin typeface="Courier New"/>
                <a:ea typeface="Courier New"/>
                <a:cs typeface="Courier New"/>
                <a:sym typeface="Courier New"/>
              </a:rPr>
              <a:t>)</a:t>
            </a:r>
            <a:endParaRPr lang="es-419" sz="2400" dirty="0">
              <a:solidFill>
                <a:srgbClr val="FF7F00"/>
              </a:solidFill>
              <a:latin typeface="Courier New"/>
              <a:ea typeface="Courier New"/>
              <a:cs typeface="Courier New"/>
              <a:sym typeface="Courier New"/>
            </a:endParaRPr>
          </a:p>
          <a:p>
            <a:pPr lvl="0" algn="ctr"/>
            <a:endParaRPr lang="es-419" sz="2400" dirty="0">
              <a:solidFill>
                <a:srgbClr val="00FF00"/>
              </a:solidFill>
              <a:latin typeface="Courier New"/>
              <a:ea typeface="Courier New"/>
              <a:cs typeface="Courier New"/>
              <a:sym typeface="Courier New"/>
            </a:endParaRPr>
          </a:p>
          <a:p>
            <a:pPr lvl="0">
              <a:buClr>
                <a:srgbClr val="FFFF00"/>
              </a:buClr>
              <a:buSzPct val="25000"/>
            </a:pPr>
            <a:r>
              <a:rPr lang="es-419" sz="2400" dirty="0" err="1">
                <a:solidFill>
                  <a:srgbClr val="FFFF00"/>
                </a:solidFill>
                <a:latin typeface="Courier New"/>
                <a:ea typeface="Courier New"/>
                <a:cs typeface="Courier New"/>
                <a:sym typeface="Courier New"/>
              </a:rPr>
              <a:t>for</a:t>
            </a:r>
            <a:r>
              <a:rPr lang="es-419" sz="2400" dirty="0">
                <a:solidFill>
                  <a:schemeClr val="lt1"/>
                </a:solidFill>
                <a:latin typeface="Courier New"/>
                <a:ea typeface="Courier New"/>
                <a:cs typeface="Courier New"/>
                <a:sym typeface="Courier New"/>
              </a:rPr>
              <a:t> </a:t>
            </a:r>
            <a:r>
              <a:rPr lang="es-419" sz="2400" dirty="0">
                <a:solidFill>
                  <a:srgbClr val="00FF00"/>
                </a:solidFill>
                <a:latin typeface="Courier New"/>
                <a:ea typeface="Courier New"/>
                <a:cs typeface="Courier New"/>
                <a:sym typeface="Courier New"/>
              </a:rPr>
              <a:t>i</a:t>
            </a:r>
            <a:r>
              <a:rPr lang="es-419" sz="2400" dirty="0">
                <a:solidFill>
                  <a:schemeClr val="lt1"/>
                </a:solidFill>
                <a:latin typeface="Courier New"/>
                <a:ea typeface="Courier New"/>
                <a:cs typeface="Courier New"/>
                <a:sym typeface="Courier New"/>
              </a:rPr>
              <a:t> </a:t>
            </a:r>
            <a:r>
              <a:rPr lang="es-419" sz="2400" dirty="0">
                <a:solidFill>
                  <a:srgbClr val="FFFF00"/>
                </a:solidFill>
                <a:latin typeface="Courier New"/>
                <a:ea typeface="Courier New"/>
                <a:cs typeface="Courier New"/>
                <a:sym typeface="Courier New"/>
              </a:rPr>
              <a:t>in</a:t>
            </a:r>
            <a:r>
              <a:rPr lang="es-419" sz="2400" dirty="0">
                <a:solidFill>
                  <a:schemeClr val="lt1"/>
                </a:solidFill>
                <a:latin typeface="Courier New"/>
                <a:ea typeface="Courier New"/>
                <a:cs typeface="Courier New"/>
                <a:sym typeface="Courier New"/>
              </a:rPr>
              <a:t> </a:t>
            </a:r>
            <a:r>
              <a:rPr lang="es-419" sz="2400" dirty="0" err="1">
                <a:solidFill>
                  <a:srgbClr val="FF00FF"/>
                </a:solidFill>
                <a:latin typeface="Courier New"/>
                <a:ea typeface="Courier New"/>
                <a:cs typeface="Courier New"/>
                <a:sym typeface="Courier New"/>
              </a:rPr>
              <a:t>range</a:t>
            </a:r>
            <a:r>
              <a:rPr lang="es-419" sz="2400" dirty="0">
                <a:solidFill>
                  <a:schemeClr val="lt1"/>
                </a:solidFill>
                <a:latin typeface="Courier New"/>
                <a:ea typeface="Courier New"/>
                <a:cs typeface="Courier New"/>
                <a:sym typeface="Courier New"/>
              </a:rPr>
              <a:t>(</a:t>
            </a:r>
            <a:r>
              <a:rPr lang="es-419" sz="2400" dirty="0" err="1">
                <a:solidFill>
                  <a:schemeClr val="lt1"/>
                </a:solidFill>
                <a:latin typeface="Courier New"/>
                <a:ea typeface="Courier New"/>
                <a:cs typeface="Courier New"/>
                <a:sym typeface="Courier New"/>
              </a:rPr>
              <a:t>len</a:t>
            </a:r>
            <a:r>
              <a:rPr lang="es-419" sz="2400" dirty="0">
                <a:solidFill>
                  <a:schemeClr val="lt1"/>
                </a:solidFill>
                <a:latin typeface="Courier New"/>
                <a:ea typeface="Courier New"/>
                <a:cs typeface="Courier New"/>
                <a:sym typeface="Courier New"/>
              </a:rPr>
              <a:t>(</a:t>
            </a:r>
            <a:r>
              <a:rPr lang="es-419" sz="2400" dirty="0">
                <a:solidFill>
                  <a:srgbClr val="00FF00"/>
                </a:solidFill>
                <a:latin typeface="Courier New"/>
                <a:ea typeface="Courier New"/>
                <a:cs typeface="Courier New"/>
                <a:sym typeface="Courier New"/>
              </a:rPr>
              <a:t>amigos)</a:t>
            </a:r>
            <a:r>
              <a:rPr lang="es-419" sz="2400" dirty="0">
                <a:solidFill>
                  <a:schemeClr val="lt1"/>
                </a:solidFill>
                <a:latin typeface="Courier New"/>
                <a:ea typeface="Courier New"/>
                <a:cs typeface="Courier New"/>
                <a:sym typeface="Courier New"/>
              </a:rPr>
              <a:t>) :</a:t>
            </a:r>
          </a:p>
          <a:p>
            <a:pPr lvl="0">
              <a:buClr>
                <a:schemeClr val="lt1"/>
              </a:buClr>
              <a:buSzPct val="25000"/>
            </a:pPr>
            <a:r>
              <a:rPr lang="es-419" sz="2400" dirty="0">
                <a:solidFill>
                  <a:schemeClr val="lt1"/>
                </a:solidFill>
                <a:latin typeface="Courier New"/>
                <a:ea typeface="Courier New"/>
                <a:cs typeface="Courier New"/>
                <a:sym typeface="Courier New"/>
              </a:rPr>
              <a:t>    </a:t>
            </a:r>
            <a:r>
              <a:rPr lang="es-419" sz="2400" dirty="0">
                <a:solidFill>
                  <a:srgbClr val="FF7F00"/>
                </a:solidFill>
                <a:latin typeface="Courier New"/>
                <a:ea typeface="Courier New"/>
                <a:cs typeface="Courier New"/>
                <a:sym typeface="Courier New"/>
              </a:rPr>
              <a:t>amigo</a:t>
            </a:r>
            <a:r>
              <a:rPr lang="es-419" sz="2400" dirty="0">
                <a:solidFill>
                  <a:schemeClr val="lt1"/>
                </a:solidFill>
                <a:latin typeface="Courier New"/>
                <a:ea typeface="Courier New"/>
                <a:cs typeface="Courier New"/>
                <a:sym typeface="Courier New"/>
              </a:rPr>
              <a:t> = </a:t>
            </a:r>
            <a:r>
              <a:rPr lang="es-419" sz="2400" dirty="0">
                <a:solidFill>
                  <a:srgbClr val="00FF00"/>
                </a:solidFill>
                <a:latin typeface="Courier New"/>
                <a:ea typeface="Courier New"/>
                <a:cs typeface="Courier New"/>
                <a:sym typeface="Courier New"/>
              </a:rPr>
              <a:t>amigos</a:t>
            </a:r>
            <a:r>
              <a:rPr lang="es-419" sz="2400" dirty="0">
                <a:solidFill>
                  <a:schemeClr val="lt1"/>
                </a:solidFill>
                <a:latin typeface="Courier New"/>
                <a:ea typeface="Courier New"/>
                <a:cs typeface="Courier New"/>
                <a:sym typeface="Courier New"/>
              </a:rPr>
              <a:t>[i]</a:t>
            </a:r>
          </a:p>
          <a:p>
            <a:pPr lvl="0">
              <a:buClr>
                <a:schemeClr val="lt1"/>
              </a:buClr>
              <a:buSzPct val="25000"/>
            </a:pPr>
            <a:r>
              <a:rPr lang="es-419" sz="2400" dirty="0">
                <a:solidFill>
                  <a:schemeClr val="lt1"/>
                </a:solidFill>
                <a:latin typeface="Courier New"/>
                <a:ea typeface="Courier New"/>
                <a:cs typeface="Courier New"/>
                <a:sym typeface="Courier New"/>
              </a:rPr>
              <a:t>    </a:t>
            </a:r>
            <a:r>
              <a:rPr lang="es-419" sz="2400" dirty="0" err="1">
                <a:solidFill>
                  <a:srgbClr val="FFFF00"/>
                </a:solidFill>
                <a:latin typeface="Courier New"/>
                <a:ea typeface="Courier New"/>
                <a:cs typeface="Courier New"/>
                <a:sym typeface="Courier New"/>
              </a:rPr>
              <a:t>print</a:t>
            </a:r>
            <a:r>
              <a:rPr lang="es-419" sz="2400" dirty="0">
                <a:solidFill>
                  <a:schemeClr val="lt1"/>
                </a:solidFill>
                <a:latin typeface="Courier New"/>
                <a:ea typeface="Courier New"/>
                <a:cs typeface="Courier New"/>
                <a:sym typeface="Courier New"/>
              </a:rPr>
              <a:t>('Feliz año nuevo:', </a:t>
            </a:r>
            <a:r>
              <a:rPr lang="es-419" sz="2400" dirty="0">
                <a:solidFill>
                  <a:srgbClr val="FF7F00"/>
                </a:solidFill>
                <a:latin typeface="Courier New"/>
                <a:ea typeface="Courier New"/>
                <a:cs typeface="Courier New"/>
                <a:sym typeface="Courier New"/>
              </a:rPr>
              <a:t>amigo</a:t>
            </a:r>
            <a:r>
              <a:rPr lang="es-419" sz="2400" dirty="0">
                <a:solidFill>
                  <a:srgbClr val="FFFF00"/>
                </a:solidFill>
                <a:latin typeface="Courier New"/>
                <a:ea typeface="Courier New"/>
                <a:cs typeface="Courier New"/>
                <a:sym typeface="Courier New"/>
              </a:rPr>
              <a:t>)</a:t>
            </a:r>
            <a:endParaRPr lang="es-419" sz="2400" dirty="0">
              <a:solidFill>
                <a:srgbClr val="FF7F00"/>
              </a:solidFill>
              <a:latin typeface="Courier New"/>
              <a:ea typeface="Courier New"/>
              <a:cs typeface="Courier New"/>
              <a:sym typeface="Courier New"/>
            </a:endParaRPr>
          </a:p>
        </p:txBody>
      </p:sp>
      <p:sp>
        <p:nvSpPr>
          <p:cNvPr id="250" name="Shape 250"/>
          <p:cNvSpPr txBox="1"/>
          <p:nvPr/>
        </p:nvSpPr>
        <p:spPr>
          <a:xfrm>
            <a:off x="8105725" y="5652525"/>
            <a:ext cx="5591699" cy="2139300"/>
          </a:xfrm>
          <a:prstGeom prst="rect">
            <a:avLst/>
          </a:prstGeom>
          <a:noFill/>
          <a:ln>
            <a:noFill/>
          </a:ln>
        </p:spPr>
        <p:txBody>
          <a:bodyPr lIns="0" tIns="0" rIns="0" bIns="0" anchor="ctr" anchorCtr="0">
            <a:noAutofit/>
          </a:bodyPr>
          <a:lstStyle/>
          <a:p>
            <a:pPr lvl="0">
              <a:lnSpc>
                <a:spcPct val="115000"/>
              </a:lnSpc>
              <a:buClr>
                <a:srgbClr val="FFFF00"/>
              </a:buClr>
              <a:buSzPct val="25000"/>
            </a:pPr>
            <a:r>
              <a:rPr lang="es-419" sz="3000" dirty="0">
                <a:solidFill>
                  <a:srgbClr val="FFFF00"/>
                </a:solidFill>
                <a:latin typeface="Arial" charset="0"/>
                <a:ea typeface="Arial" charset="0"/>
                <a:cs typeface="Arial" charset="0"/>
                <a:sym typeface="Cabin"/>
              </a:rPr>
              <a:t>Feliz año nuevo: Joseph</a:t>
            </a:r>
          </a:p>
          <a:p>
            <a:pPr lvl="0">
              <a:lnSpc>
                <a:spcPct val="115000"/>
              </a:lnSpc>
              <a:buClr>
                <a:srgbClr val="FFFF00"/>
              </a:buClr>
              <a:buSzPct val="25000"/>
            </a:pPr>
            <a:r>
              <a:rPr lang="es-419" sz="3000" dirty="0">
                <a:solidFill>
                  <a:srgbClr val="FFFF00"/>
                </a:solidFill>
                <a:latin typeface="Arial" charset="0"/>
                <a:ea typeface="Arial" charset="0"/>
                <a:cs typeface="Arial" charset="0"/>
                <a:sym typeface="Cabin"/>
              </a:rPr>
              <a:t>Feliz año nuevo: Glenn</a:t>
            </a:r>
          </a:p>
          <a:p>
            <a:pPr lvl="0">
              <a:lnSpc>
                <a:spcPct val="115000"/>
              </a:lnSpc>
              <a:buClr>
                <a:srgbClr val="FFFF00"/>
              </a:buClr>
              <a:buSzPct val="25000"/>
            </a:pPr>
            <a:r>
              <a:rPr lang="es-419" sz="3000" dirty="0">
                <a:solidFill>
                  <a:srgbClr val="FFFF00"/>
                </a:solidFill>
                <a:latin typeface="Arial" charset="0"/>
                <a:ea typeface="Arial" charset="0"/>
                <a:cs typeface="Arial" charset="0"/>
                <a:sym typeface="Cabin"/>
              </a:rPr>
              <a:t>Feliz año nuevo: Sally</a:t>
            </a:r>
          </a:p>
        </p:txBody>
      </p:sp>
      <p:sp>
        <p:nvSpPr>
          <p:cNvPr id="251" name="Shape 251"/>
          <p:cNvSpPr txBox="1"/>
          <p:nvPr/>
        </p:nvSpPr>
        <p:spPr>
          <a:xfrm>
            <a:off x="8105725" y="2509825"/>
            <a:ext cx="7888800" cy="3324300"/>
          </a:xfrm>
          <a:prstGeom prst="rect">
            <a:avLst/>
          </a:prstGeom>
          <a:noFill/>
          <a:ln>
            <a:noFill/>
          </a:ln>
        </p:spPr>
        <p:txBody>
          <a:bodyPr lIns="0" tIns="0" rIns="0" bIns="0" anchor="ctr" anchorCtr="0">
            <a:noAutofit/>
          </a:bodyPr>
          <a:lstStyle/>
          <a:p>
            <a:pPr lvl="0">
              <a:buClr>
                <a:schemeClr val="lt1"/>
              </a:buClr>
              <a:buSzPct val="25000"/>
            </a:pPr>
            <a:r>
              <a:rPr lang="es-419" sz="2400" dirty="0">
                <a:solidFill>
                  <a:schemeClr val="lt1"/>
                </a:solidFill>
                <a:latin typeface="Courier New"/>
                <a:ea typeface="Courier New"/>
                <a:cs typeface="Courier New"/>
                <a:sym typeface="Courier New"/>
              </a:rPr>
              <a:t>&gt;&gt;&gt; </a:t>
            </a:r>
            <a:r>
              <a:rPr lang="es-419" sz="2400" dirty="0">
                <a:solidFill>
                  <a:srgbClr val="00FF00"/>
                </a:solidFill>
                <a:latin typeface="Courier New"/>
                <a:ea typeface="Courier New"/>
                <a:cs typeface="Courier New"/>
                <a:sym typeface="Courier New"/>
              </a:rPr>
              <a:t>amigos</a:t>
            </a:r>
            <a:r>
              <a:rPr lang="es-419" sz="2400" dirty="0">
                <a:solidFill>
                  <a:schemeClr val="lt1"/>
                </a:solidFill>
                <a:latin typeface="Courier New"/>
                <a:ea typeface="Courier New"/>
                <a:cs typeface="Courier New"/>
                <a:sym typeface="Courier New"/>
              </a:rPr>
              <a:t> = ['Joseph', 'Glenn', 'Sally']</a:t>
            </a:r>
          </a:p>
          <a:p>
            <a:pPr lvl="0">
              <a:buClr>
                <a:schemeClr val="lt1"/>
              </a:buClr>
              <a:buSzPct val="25000"/>
            </a:pPr>
            <a:r>
              <a:rPr lang="es-419" sz="2400" dirty="0">
                <a:solidFill>
                  <a:schemeClr val="lt1"/>
                </a:solidFill>
                <a:latin typeface="Courier New"/>
                <a:ea typeface="Courier New"/>
                <a:cs typeface="Courier New"/>
                <a:sym typeface="Courier New"/>
              </a:rPr>
              <a:t>&gt;&gt;&gt; </a:t>
            </a:r>
            <a:r>
              <a:rPr lang="es-419" sz="2400" dirty="0" err="1">
                <a:solidFill>
                  <a:srgbClr val="FFFF00"/>
                </a:solidFill>
                <a:latin typeface="Courier New"/>
                <a:ea typeface="Courier New"/>
                <a:cs typeface="Courier New"/>
                <a:sym typeface="Courier New"/>
              </a:rPr>
              <a:t>print</a:t>
            </a:r>
            <a:r>
              <a:rPr lang="es-419" sz="2400" dirty="0">
                <a:solidFill>
                  <a:srgbClr val="FFFF00"/>
                </a:solidFill>
                <a:latin typeface="Courier New"/>
                <a:ea typeface="Courier New"/>
                <a:cs typeface="Courier New"/>
                <a:sym typeface="Courier New"/>
              </a:rPr>
              <a:t>(</a:t>
            </a:r>
            <a:r>
              <a:rPr lang="es-419" sz="2400" dirty="0" err="1">
                <a:solidFill>
                  <a:srgbClr val="FF00FF"/>
                </a:solidFill>
                <a:latin typeface="Courier New"/>
                <a:ea typeface="Courier New"/>
                <a:cs typeface="Courier New"/>
                <a:sym typeface="Courier New"/>
              </a:rPr>
              <a:t>len</a:t>
            </a:r>
            <a:r>
              <a:rPr lang="es-419" sz="2400" dirty="0">
                <a:solidFill>
                  <a:schemeClr val="lt1"/>
                </a:solidFill>
                <a:latin typeface="Courier New"/>
                <a:ea typeface="Courier New"/>
                <a:cs typeface="Courier New"/>
                <a:sym typeface="Courier New"/>
              </a:rPr>
              <a:t>(</a:t>
            </a:r>
            <a:r>
              <a:rPr lang="es-419" sz="2400" dirty="0">
                <a:solidFill>
                  <a:srgbClr val="00FF00"/>
                </a:solidFill>
                <a:latin typeface="Courier New"/>
                <a:ea typeface="Courier New"/>
                <a:cs typeface="Courier New"/>
                <a:sym typeface="Courier New"/>
              </a:rPr>
              <a:t>amigos</a:t>
            </a:r>
            <a:r>
              <a:rPr lang="es-419" sz="2400" dirty="0">
                <a:solidFill>
                  <a:schemeClr val="lt1"/>
                </a:solidFill>
                <a:latin typeface="Courier New"/>
                <a:ea typeface="Courier New"/>
                <a:cs typeface="Courier New"/>
                <a:sym typeface="Courier New"/>
              </a:rPr>
              <a:t>)</a:t>
            </a:r>
            <a:r>
              <a:rPr lang="es-419" sz="2400" dirty="0">
                <a:solidFill>
                  <a:srgbClr val="FFFF00"/>
                </a:solidFill>
                <a:latin typeface="Courier New"/>
                <a:ea typeface="Courier New"/>
                <a:cs typeface="Courier New"/>
                <a:sym typeface="Courier New"/>
              </a:rPr>
              <a:t>)</a:t>
            </a:r>
            <a:endParaRPr lang="es-419" sz="2400" dirty="0">
              <a:solidFill>
                <a:schemeClr val="lt1"/>
              </a:solidFill>
              <a:latin typeface="Courier New"/>
              <a:ea typeface="Courier New"/>
              <a:cs typeface="Courier New"/>
              <a:sym typeface="Courier New"/>
            </a:endParaRPr>
          </a:p>
          <a:p>
            <a:pPr lvl="0">
              <a:buClr>
                <a:schemeClr val="lt1"/>
              </a:buClr>
              <a:buSzPct val="25000"/>
            </a:pPr>
            <a:r>
              <a:rPr lang="es-419" sz="2400" dirty="0">
                <a:solidFill>
                  <a:schemeClr val="lt1"/>
                </a:solidFill>
                <a:latin typeface="Courier New"/>
                <a:ea typeface="Courier New"/>
                <a:cs typeface="Courier New"/>
                <a:sym typeface="Courier New"/>
              </a:rPr>
              <a:t>3</a:t>
            </a:r>
          </a:p>
          <a:p>
            <a:pPr lvl="0">
              <a:buClr>
                <a:schemeClr val="lt1"/>
              </a:buClr>
              <a:buSzPct val="25000"/>
            </a:pPr>
            <a:r>
              <a:rPr lang="es-419" sz="2400" dirty="0">
                <a:solidFill>
                  <a:schemeClr val="lt1"/>
                </a:solidFill>
                <a:latin typeface="Courier New"/>
                <a:ea typeface="Courier New"/>
                <a:cs typeface="Courier New"/>
                <a:sym typeface="Courier New"/>
              </a:rPr>
              <a:t>&gt;&gt;&gt; </a:t>
            </a:r>
            <a:r>
              <a:rPr lang="es-419" sz="2400" dirty="0" err="1">
                <a:solidFill>
                  <a:srgbClr val="FFFF00"/>
                </a:solidFill>
                <a:latin typeface="Courier New"/>
                <a:ea typeface="Courier New"/>
                <a:cs typeface="Courier New"/>
                <a:sym typeface="Courier New"/>
              </a:rPr>
              <a:t>print</a:t>
            </a:r>
            <a:r>
              <a:rPr lang="es-419" sz="2400" dirty="0">
                <a:solidFill>
                  <a:srgbClr val="FFFF00"/>
                </a:solidFill>
                <a:latin typeface="Courier New"/>
                <a:ea typeface="Courier New"/>
                <a:cs typeface="Courier New"/>
                <a:sym typeface="Courier New"/>
              </a:rPr>
              <a:t>(</a:t>
            </a:r>
            <a:r>
              <a:rPr lang="es-419" sz="2400" dirty="0" err="1">
                <a:solidFill>
                  <a:srgbClr val="FF00FF"/>
                </a:solidFill>
                <a:latin typeface="Courier New"/>
                <a:ea typeface="Courier New"/>
                <a:cs typeface="Courier New"/>
                <a:sym typeface="Courier New"/>
              </a:rPr>
              <a:t>range</a:t>
            </a:r>
            <a:r>
              <a:rPr lang="es-419" sz="2400" dirty="0">
                <a:solidFill>
                  <a:schemeClr val="lt1"/>
                </a:solidFill>
                <a:latin typeface="Courier New"/>
                <a:ea typeface="Courier New"/>
                <a:cs typeface="Courier New"/>
                <a:sym typeface="Courier New"/>
              </a:rPr>
              <a:t>(</a:t>
            </a:r>
            <a:r>
              <a:rPr lang="es-419" sz="2400" dirty="0" err="1">
                <a:solidFill>
                  <a:srgbClr val="FF00FF"/>
                </a:solidFill>
                <a:latin typeface="Courier New"/>
                <a:ea typeface="Courier New"/>
                <a:cs typeface="Courier New"/>
                <a:sym typeface="Courier New"/>
              </a:rPr>
              <a:t>len</a:t>
            </a:r>
            <a:r>
              <a:rPr lang="es-419" sz="2400" dirty="0">
                <a:solidFill>
                  <a:schemeClr val="lt1"/>
                </a:solidFill>
                <a:latin typeface="Courier New"/>
                <a:ea typeface="Courier New"/>
                <a:cs typeface="Courier New"/>
                <a:sym typeface="Courier New"/>
              </a:rPr>
              <a:t>(amigos))</a:t>
            </a:r>
            <a:r>
              <a:rPr lang="es-419" sz="2400" dirty="0">
                <a:solidFill>
                  <a:srgbClr val="FFFF00"/>
                </a:solidFill>
                <a:latin typeface="Courier New"/>
                <a:ea typeface="Courier New"/>
                <a:cs typeface="Courier New"/>
                <a:sym typeface="Courier New"/>
              </a:rPr>
              <a:t>)</a:t>
            </a:r>
            <a:endParaRPr lang="es-419" sz="2400" dirty="0">
              <a:solidFill>
                <a:schemeClr val="lt1"/>
              </a:solidFill>
              <a:latin typeface="Courier New"/>
              <a:ea typeface="Courier New"/>
              <a:cs typeface="Courier New"/>
              <a:sym typeface="Courier New"/>
            </a:endParaRPr>
          </a:p>
          <a:p>
            <a:pPr lvl="0">
              <a:buClr>
                <a:schemeClr val="lt1"/>
              </a:buClr>
              <a:buSzPct val="25000"/>
            </a:pPr>
            <a:r>
              <a:rPr lang="es-419" sz="2400" dirty="0">
                <a:solidFill>
                  <a:schemeClr val="lt1"/>
                </a:solidFill>
                <a:latin typeface="Courier New"/>
                <a:ea typeface="Courier New"/>
                <a:cs typeface="Courier New"/>
                <a:sym typeface="Courier New"/>
              </a:rPr>
              <a:t>[0, 1, 2]</a:t>
            </a:r>
          </a:p>
          <a:p>
            <a:pPr lvl="0">
              <a:buClr>
                <a:schemeClr val="lt1"/>
              </a:buClr>
              <a:buSzPct val="25000"/>
            </a:pPr>
            <a:r>
              <a:rPr lang="es-419" sz="2400" dirty="0">
                <a:solidFill>
                  <a:schemeClr val="lt1"/>
                </a:solidFill>
                <a:latin typeface="Courier New"/>
                <a:ea typeface="Courier New"/>
                <a:cs typeface="Courier New"/>
                <a:sym typeface="Courier New"/>
              </a:rPr>
              <a:t>&gt;&gt;&gt;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7600" u="none" strike="noStrike" cap="none" dirty="0" err="1">
                <a:solidFill>
                  <a:srgbClr val="00FFFF"/>
                </a:solidFill>
                <a:latin typeface="Arial" charset="0"/>
                <a:ea typeface="Arial" charset="0"/>
                <a:cs typeface="Arial" charset="0"/>
                <a:sym typeface="Cabin"/>
              </a:rPr>
              <a:t>Concatenando</a:t>
            </a:r>
            <a:r>
              <a:rPr lang="en-US" sz="7600" u="none" strike="noStrike" cap="none" dirty="0">
                <a:solidFill>
                  <a:schemeClr val="lt1"/>
                </a:solidFill>
                <a:latin typeface="Arial" charset="0"/>
                <a:ea typeface="Arial" charset="0"/>
                <a:cs typeface="Arial" charset="0"/>
                <a:sym typeface="Cabin"/>
              </a:rPr>
              <a:t> </a:t>
            </a:r>
            <a:r>
              <a:rPr lang="en-US" sz="7600" u="none" strike="noStrike" cap="none" dirty="0" err="1">
                <a:solidFill>
                  <a:srgbClr val="FFD966"/>
                </a:solidFill>
                <a:latin typeface="Arial" charset="0"/>
                <a:ea typeface="Arial" charset="0"/>
                <a:cs typeface="Arial" charset="0"/>
                <a:sym typeface="Cabin"/>
              </a:rPr>
              <a:t>Listas</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err="1">
                <a:solidFill>
                  <a:srgbClr val="FFD966"/>
                </a:solidFill>
                <a:latin typeface="Arial" charset="0"/>
                <a:ea typeface="Arial" charset="0"/>
                <a:cs typeface="Arial" charset="0"/>
                <a:sym typeface="Cabin"/>
              </a:rPr>
              <a:t>Usando</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a:solidFill>
                  <a:srgbClr val="00FFFF"/>
                </a:solidFill>
                <a:latin typeface="Arial" charset="0"/>
                <a:ea typeface="Arial" charset="0"/>
                <a:cs typeface="Arial" charset="0"/>
                <a:sym typeface="Cabin"/>
              </a:rPr>
              <a:t>+</a:t>
            </a:r>
          </a:p>
        </p:txBody>
      </p:sp>
      <p:sp>
        <p:nvSpPr>
          <p:cNvPr id="257" name="Shape 257"/>
          <p:cNvSpPr txBox="1">
            <a:spLocks noGrp="1"/>
          </p:cNvSpPr>
          <p:nvPr>
            <p:ph idx="1"/>
          </p:nvPr>
        </p:nvSpPr>
        <p:spPr>
          <a:xfrm>
            <a:off x="1778000" y="2933702"/>
            <a:ext cx="5410200" cy="2603499"/>
          </a:xfrm>
          <a:prstGeom prst="rect">
            <a:avLst/>
          </a:prstGeom>
          <a:noFill/>
          <a:ln>
            <a:noFill/>
          </a:ln>
        </p:spPr>
        <p:txBody>
          <a:bodyPr lIns="38100" tIns="38100" rIns="38100" bIns="38100" anchor="ctr" anchorCtr="0">
            <a:noAutofit/>
          </a:bodyPr>
          <a:lstStyle/>
          <a:p>
            <a:pPr lvl="0">
              <a:spcBef>
                <a:spcPts val="0"/>
              </a:spcBef>
              <a:buSzPct val="100000"/>
            </a:pPr>
            <a:r>
              <a:rPr lang="es-419" sz="3600" dirty="0">
                <a:solidFill>
                  <a:schemeClr val="lt1"/>
                </a:solidFill>
                <a:latin typeface="Arial" charset="0"/>
                <a:ea typeface="Arial" charset="0"/>
                <a:cs typeface="Arial" charset="0"/>
                <a:sym typeface="Cabin"/>
              </a:rPr>
              <a:t>Podemos crear una nueva lista al juntar dos listas creadas previamente</a:t>
            </a:r>
          </a:p>
        </p:txBody>
      </p:sp>
      <p:sp>
        <p:nvSpPr>
          <p:cNvPr id="258" name="Shape 258"/>
          <p:cNvSpPr txBox="1"/>
          <p:nvPr/>
        </p:nvSpPr>
        <p:spPr>
          <a:xfrm>
            <a:off x="9714275" y="2714100"/>
            <a:ext cx="4965900" cy="3876599"/>
          </a:xfrm>
          <a:prstGeom prst="rect">
            <a:avLst/>
          </a:prstGeom>
          <a:noFill/>
          <a:ln>
            <a:noFill/>
          </a:ln>
        </p:spPr>
        <p:txBody>
          <a:bodyPr lIns="0" tIns="0" rIns="0" bIns="0" anchor="ctr" anchorCtr="0">
            <a:noAutofit/>
          </a:bodyPr>
          <a:lstStyle/>
          <a:p>
            <a:pPr lvl="0">
              <a:buClr>
                <a:schemeClr val="lt1"/>
              </a:buClr>
              <a:buSzPct val="25000"/>
            </a:pPr>
            <a:r>
              <a:rPr lang="es-419" sz="3000" dirty="0">
                <a:solidFill>
                  <a:schemeClr val="lt1"/>
                </a:solidFill>
                <a:latin typeface="Courier New"/>
                <a:ea typeface="Courier New"/>
                <a:cs typeface="Courier New"/>
                <a:sym typeface="Courier New"/>
              </a:rPr>
              <a:t>&gt;&gt;&gt; </a:t>
            </a:r>
            <a:r>
              <a:rPr lang="es-419" sz="3000" dirty="0">
                <a:solidFill>
                  <a:srgbClr val="00FF00"/>
                </a:solidFill>
                <a:latin typeface="Courier New"/>
                <a:ea typeface="Courier New"/>
                <a:cs typeface="Courier New"/>
                <a:sym typeface="Courier New"/>
              </a:rPr>
              <a:t>a</a:t>
            </a:r>
            <a:r>
              <a:rPr lang="es-419" sz="3000" dirty="0">
                <a:solidFill>
                  <a:schemeClr val="lt1"/>
                </a:solidFill>
                <a:latin typeface="Courier New"/>
                <a:ea typeface="Courier New"/>
                <a:cs typeface="Courier New"/>
                <a:sym typeface="Courier New"/>
              </a:rPr>
              <a:t> = [1, 2, 3]</a:t>
            </a:r>
          </a:p>
          <a:p>
            <a:pPr lvl="0">
              <a:buClr>
                <a:schemeClr val="lt1"/>
              </a:buClr>
              <a:buSzPct val="25000"/>
            </a:pPr>
            <a:r>
              <a:rPr lang="es-419" sz="3000" dirty="0">
                <a:solidFill>
                  <a:schemeClr val="lt1"/>
                </a:solidFill>
                <a:latin typeface="Courier New"/>
                <a:ea typeface="Courier New"/>
                <a:cs typeface="Courier New"/>
                <a:sym typeface="Courier New"/>
              </a:rPr>
              <a:t>&gt;&gt;&gt;</a:t>
            </a:r>
            <a:r>
              <a:rPr lang="es-419" sz="3000" dirty="0">
                <a:solidFill>
                  <a:srgbClr val="00FF00"/>
                </a:solidFill>
                <a:latin typeface="Courier New"/>
                <a:ea typeface="Courier New"/>
                <a:cs typeface="Courier New"/>
                <a:sym typeface="Courier New"/>
              </a:rPr>
              <a:t> b</a:t>
            </a:r>
            <a:r>
              <a:rPr lang="es-419" sz="3000" dirty="0">
                <a:solidFill>
                  <a:schemeClr val="lt1"/>
                </a:solidFill>
                <a:latin typeface="Courier New"/>
                <a:ea typeface="Courier New"/>
                <a:cs typeface="Courier New"/>
                <a:sym typeface="Courier New"/>
              </a:rPr>
              <a:t> = [4, 5, 6]</a:t>
            </a:r>
          </a:p>
          <a:p>
            <a:pPr lvl="0">
              <a:buClr>
                <a:schemeClr val="lt1"/>
              </a:buClr>
              <a:buSzPct val="25000"/>
            </a:pPr>
            <a:r>
              <a:rPr lang="es-419" sz="3000" dirty="0">
                <a:solidFill>
                  <a:schemeClr val="lt1"/>
                </a:solidFill>
                <a:latin typeface="Courier New"/>
                <a:ea typeface="Courier New"/>
                <a:cs typeface="Courier New"/>
                <a:sym typeface="Courier New"/>
              </a:rPr>
              <a:t>&gt;&gt;&gt; </a:t>
            </a:r>
            <a:r>
              <a:rPr lang="es-419" sz="3000" dirty="0">
                <a:solidFill>
                  <a:srgbClr val="00FF00"/>
                </a:solidFill>
                <a:latin typeface="Courier New"/>
                <a:ea typeface="Courier New"/>
                <a:cs typeface="Courier New"/>
                <a:sym typeface="Courier New"/>
              </a:rPr>
              <a:t>c</a:t>
            </a:r>
            <a:r>
              <a:rPr lang="es-419" sz="3000" dirty="0">
                <a:solidFill>
                  <a:schemeClr val="lt1"/>
                </a:solidFill>
                <a:latin typeface="Courier New"/>
                <a:ea typeface="Courier New"/>
                <a:cs typeface="Courier New"/>
                <a:sym typeface="Courier New"/>
              </a:rPr>
              <a:t> = </a:t>
            </a:r>
            <a:r>
              <a:rPr lang="es-419" sz="3000" dirty="0">
                <a:solidFill>
                  <a:srgbClr val="00FF00"/>
                </a:solidFill>
                <a:latin typeface="Courier New"/>
                <a:ea typeface="Courier New"/>
                <a:cs typeface="Courier New"/>
                <a:sym typeface="Courier New"/>
              </a:rPr>
              <a:t>a </a:t>
            </a:r>
            <a:r>
              <a:rPr lang="es-419" sz="3000" dirty="0">
                <a:solidFill>
                  <a:srgbClr val="00FFFF"/>
                </a:solidFill>
                <a:latin typeface="Courier New"/>
                <a:ea typeface="Courier New"/>
                <a:cs typeface="Courier New"/>
                <a:sym typeface="Courier New"/>
              </a:rPr>
              <a:t>+</a:t>
            </a:r>
            <a:r>
              <a:rPr lang="es-419" sz="3000" dirty="0">
                <a:solidFill>
                  <a:srgbClr val="00FF00"/>
                </a:solidFill>
                <a:latin typeface="Courier New"/>
                <a:ea typeface="Courier New"/>
                <a:cs typeface="Courier New"/>
                <a:sym typeface="Courier New"/>
              </a:rPr>
              <a:t> b</a:t>
            </a:r>
          </a:p>
          <a:p>
            <a:pPr lvl="0">
              <a:buClr>
                <a:schemeClr val="lt1"/>
              </a:buClr>
              <a:buSzPct val="25000"/>
            </a:pPr>
            <a:r>
              <a:rPr lang="es-419" sz="3000" dirty="0">
                <a:solidFill>
                  <a:schemeClr val="lt1"/>
                </a:solidFill>
                <a:latin typeface="Courier New"/>
                <a:ea typeface="Courier New"/>
                <a:cs typeface="Courier New"/>
                <a:sym typeface="Courier New"/>
              </a:rPr>
              <a:t>&gt;&gt;&gt; </a:t>
            </a:r>
            <a:r>
              <a:rPr lang="es-419" sz="3000" dirty="0" err="1">
                <a:solidFill>
                  <a:srgbClr val="FFFF00"/>
                </a:solidFill>
                <a:latin typeface="Courier New"/>
                <a:ea typeface="Courier New"/>
                <a:cs typeface="Courier New"/>
                <a:sym typeface="Courier New"/>
              </a:rPr>
              <a:t>print</a:t>
            </a:r>
            <a:r>
              <a:rPr lang="es-419" sz="3000" dirty="0">
                <a:solidFill>
                  <a:srgbClr val="FFFF00"/>
                </a:solidFill>
                <a:latin typeface="Courier New"/>
                <a:ea typeface="Courier New"/>
                <a:cs typeface="Courier New"/>
                <a:sym typeface="Courier New"/>
              </a:rPr>
              <a:t>(</a:t>
            </a:r>
            <a:r>
              <a:rPr lang="es-419" sz="3000" dirty="0">
                <a:solidFill>
                  <a:srgbClr val="00FF00"/>
                </a:solidFill>
                <a:latin typeface="Courier New"/>
                <a:ea typeface="Courier New"/>
                <a:cs typeface="Courier New"/>
                <a:sym typeface="Courier New"/>
              </a:rPr>
              <a:t>c</a:t>
            </a:r>
            <a:r>
              <a:rPr lang="es-419" sz="3200" dirty="0">
                <a:solidFill>
                  <a:srgbClr val="FFFF00"/>
                </a:solidFill>
                <a:latin typeface="Courier New"/>
                <a:ea typeface="Courier New"/>
                <a:cs typeface="Courier New"/>
                <a:sym typeface="Courier New"/>
              </a:rPr>
              <a:t>)</a:t>
            </a:r>
            <a:endParaRPr lang="es-419" sz="3000" dirty="0">
              <a:solidFill>
                <a:srgbClr val="00FF00"/>
              </a:solidFill>
              <a:latin typeface="Courier New"/>
              <a:ea typeface="Courier New"/>
              <a:cs typeface="Courier New"/>
              <a:sym typeface="Courier New"/>
            </a:endParaRPr>
          </a:p>
          <a:p>
            <a:pPr lvl="0">
              <a:buClr>
                <a:schemeClr val="lt1"/>
              </a:buClr>
              <a:buSzPct val="25000"/>
            </a:pPr>
            <a:r>
              <a:rPr lang="es-419" sz="3000" dirty="0">
                <a:solidFill>
                  <a:schemeClr val="lt1"/>
                </a:solidFill>
                <a:latin typeface="Courier New"/>
                <a:ea typeface="Courier New"/>
                <a:cs typeface="Courier New"/>
                <a:sym typeface="Courier New"/>
              </a:rPr>
              <a:t>[1, 2, 3, 4, 5, 6]</a:t>
            </a:r>
          </a:p>
          <a:p>
            <a:pPr lvl="0">
              <a:buClr>
                <a:schemeClr val="lt1"/>
              </a:buClr>
              <a:buSzPct val="25000"/>
            </a:pPr>
            <a:r>
              <a:rPr lang="es-419" sz="3000" dirty="0">
                <a:solidFill>
                  <a:schemeClr val="lt1"/>
                </a:solidFill>
                <a:latin typeface="Courier New"/>
                <a:ea typeface="Courier New"/>
                <a:cs typeface="Courier New"/>
                <a:sym typeface="Courier New"/>
              </a:rPr>
              <a:t>&gt;&gt;&gt; </a:t>
            </a:r>
            <a:r>
              <a:rPr lang="es-419" sz="3000" dirty="0" err="1">
                <a:solidFill>
                  <a:srgbClr val="FFFF00"/>
                </a:solidFill>
                <a:latin typeface="Courier New"/>
                <a:ea typeface="Courier New"/>
                <a:cs typeface="Courier New"/>
                <a:sym typeface="Courier New"/>
              </a:rPr>
              <a:t>print</a:t>
            </a:r>
            <a:r>
              <a:rPr lang="es-419" sz="3000" dirty="0">
                <a:solidFill>
                  <a:srgbClr val="FFFF00"/>
                </a:solidFill>
                <a:latin typeface="Courier New"/>
                <a:ea typeface="Courier New"/>
                <a:cs typeface="Courier New"/>
                <a:sym typeface="Courier New"/>
              </a:rPr>
              <a:t>(</a:t>
            </a:r>
            <a:r>
              <a:rPr lang="es-419" sz="3000" dirty="0">
                <a:solidFill>
                  <a:srgbClr val="00FF00"/>
                </a:solidFill>
                <a:latin typeface="Courier New"/>
                <a:ea typeface="Courier New"/>
                <a:cs typeface="Courier New"/>
                <a:sym typeface="Courier New"/>
              </a:rPr>
              <a:t>a</a:t>
            </a:r>
            <a:r>
              <a:rPr lang="es-419" sz="3200" dirty="0">
                <a:solidFill>
                  <a:srgbClr val="FFFF00"/>
                </a:solidFill>
                <a:latin typeface="Courier New"/>
                <a:ea typeface="Courier New"/>
                <a:cs typeface="Courier New"/>
                <a:sym typeface="Courier New"/>
              </a:rPr>
              <a:t>)</a:t>
            </a:r>
            <a:endParaRPr lang="es-419" sz="3000" dirty="0">
              <a:solidFill>
                <a:srgbClr val="00FF00"/>
              </a:solidFill>
              <a:latin typeface="Courier New"/>
              <a:ea typeface="Courier New"/>
              <a:cs typeface="Courier New"/>
              <a:sym typeface="Courier New"/>
            </a:endParaRPr>
          </a:p>
          <a:p>
            <a:pPr lvl="0">
              <a:buClr>
                <a:schemeClr val="lt1"/>
              </a:buClr>
              <a:buSzPct val="25000"/>
            </a:pPr>
            <a:r>
              <a:rPr lang="es-419" sz="3000" dirty="0">
                <a:solidFill>
                  <a:schemeClr val="lt1"/>
                </a:solidFill>
                <a:latin typeface="Courier New"/>
                <a:ea typeface="Courier New"/>
                <a:cs typeface="Courier New"/>
                <a:sym typeface="Courier New"/>
              </a:rPr>
              <a:t>[1, 2, 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D966"/>
                </a:solidFill>
                <a:latin typeface="Arial" charset="0"/>
                <a:ea typeface="Arial" charset="0"/>
                <a:cs typeface="Arial" charset="0"/>
                <a:sym typeface="Cabin"/>
              </a:rPr>
              <a:t>Las </a:t>
            </a:r>
            <a:r>
              <a:rPr lang="en-US" sz="7600" u="none" strike="noStrike" cap="none" dirty="0" err="1">
                <a:solidFill>
                  <a:srgbClr val="FFD966"/>
                </a:solidFill>
                <a:latin typeface="Arial" charset="0"/>
                <a:ea typeface="Arial" charset="0"/>
                <a:cs typeface="Arial" charset="0"/>
                <a:sym typeface="Cabin"/>
              </a:rPr>
              <a:t>Listas</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err="1">
                <a:solidFill>
                  <a:srgbClr val="FFD966"/>
                </a:solidFill>
                <a:latin typeface="Arial" charset="0"/>
                <a:ea typeface="Arial" charset="0"/>
                <a:cs typeface="Arial" charset="0"/>
                <a:sym typeface="Cabin"/>
              </a:rPr>
              <a:t>pueden</a:t>
            </a:r>
            <a:r>
              <a:rPr lang="en-US" sz="7600" u="none" strike="noStrike" cap="none" dirty="0">
                <a:solidFill>
                  <a:srgbClr val="FFD966"/>
                </a:solidFill>
                <a:latin typeface="Arial" charset="0"/>
                <a:ea typeface="Arial" charset="0"/>
                <a:cs typeface="Arial" charset="0"/>
                <a:sym typeface="Cabin"/>
              </a:rPr>
              <a:t> ser </a:t>
            </a:r>
            <a:r>
              <a:rPr lang="en-US" sz="7600" dirty="0" err="1">
                <a:solidFill>
                  <a:srgbClr val="00FFFF"/>
                </a:solidFill>
                <a:latin typeface="Arial" charset="0"/>
                <a:ea typeface="Arial" charset="0"/>
                <a:cs typeface="Arial" charset="0"/>
                <a:sym typeface="Cabin"/>
              </a:rPr>
              <a:t>Rebanadas</a:t>
            </a:r>
            <a:r>
              <a:rPr lang="en-US" sz="7600" u="none" strike="noStrike" cap="none" dirty="0">
                <a:solidFill>
                  <a:srgbClr val="FFFF00"/>
                </a:solidFill>
                <a:latin typeface="Arial" charset="0"/>
                <a:ea typeface="Arial" charset="0"/>
                <a:cs typeface="Arial" charset="0"/>
                <a:sym typeface="Cabin"/>
              </a:rPr>
              <a:t> </a:t>
            </a:r>
            <a:r>
              <a:rPr lang="en-US" sz="7600" u="none" strike="noStrike" cap="none" dirty="0" err="1">
                <a:solidFill>
                  <a:srgbClr val="FFD966"/>
                </a:solidFill>
                <a:latin typeface="Arial" charset="0"/>
                <a:ea typeface="Arial" charset="0"/>
                <a:cs typeface="Arial" charset="0"/>
                <a:sym typeface="Cabin"/>
              </a:rPr>
              <a:t>Usando</a:t>
            </a:r>
            <a:r>
              <a:rPr lang="en-US" sz="7600" u="none" strike="noStrike" cap="none" dirty="0">
                <a:solidFill>
                  <a:schemeClr val="lt1"/>
                </a:solidFill>
                <a:latin typeface="Arial" charset="0"/>
                <a:ea typeface="Arial" charset="0"/>
                <a:cs typeface="Arial" charset="0"/>
                <a:sym typeface="Cabin"/>
              </a:rPr>
              <a:t> </a:t>
            </a:r>
            <a:r>
              <a:rPr lang="en-US" sz="7600" u="none" strike="noStrike" cap="none" dirty="0">
                <a:solidFill>
                  <a:srgbClr val="00FFFF"/>
                </a:solidFill>
                <a:latin typeface="Arial" charset="0"/>
                <a:ea typeface="Arial" charset="0"/>
                <a:cs typeface="Arial" charset="0"/>
                <a:sym typeface="Cabin"/>
              </a:rPr>
              <a:t>:</a:t>
            </a:r>
          </a:p>
        </p:txBody>
      </p:sp>
      <p:sp>
        <p:nvSpPr>
          <p:cNvPr id="264" name="Shape 264"/>
          <p:cNvSpPr txBox="1"/>
          <p:nvPr/>
        </p:nvSpPr>
        <p:spPr>
          <a:xfrm>
            <a:off x="962200" y="2875600"/>
            <a:ext cx="6941699" cy="4984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t</a:t>
            </a:r>
            <a:r>
              <a:rPr lang="en-US" sz="3000" i="0" u="none" strike="noStrike" cap="none" dirty="0">
                <a:solidFill>
                  <a:schemeClr val="lt1"/>
                </a:solidFill>
                <a:latin typeface="Courier"/>
                <a:ea typeface="Courier"/>
                <a:cs typeface="Courier"/>
                <a:sym typeface="Courier New"/>
              </a:rPr>
              <a:t> = [9, 41, 12, 3, 74, 15]</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t</a:t>
            </a:r>
            <a:r>
              <a:rPr lang="en-US" sz="3000" i="0" u="none" strike="noStrike" cap="none" dirty="0">
                <a:solidFill>
                  <a:schemeClr val="lt1"/>
                </a:solidFill>
                <a:latin typeface="Courier"/>
                <a:ea typeface="Courier"/>
                <a:cs typeface="Courier"/>
                <a:sym typeface="Courier New"/>
              </a:rPr>
              <a:t>[1</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00FF"/>
                </a:solidFill>
                <a:latin typeface="Courier"/>
                <a:ea typeface="Courier"/>
                <a:cs typeface="Courier"/>
                <a:sym typeface="Courier New"/>
              </a:rPr>
              <a:t>3</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[41,12]</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t</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00FF"/>
                </a:solidFill>
                <a:latin typeface="Courier"/>
                <a:ea typeface="Courier"/>
                <a:cs typeface="Courier"/>
                <a:sym typeface="Courier New"/>
              </a:rPr>
              <a:t>4</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[9, 41, 12, 3]</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t</a:t>
            </a:r>
            <a:r>
              <a:rPr lang="en-US" sz="3000" i="0" u="none" strike="noStrike" cap="none" dirty="0">
                <a:solidFill>
                  <a:schemeClr val="lt1"/>
                </a:solidFill>
                <a:latin typeface="Courier"/>
                <a:ea typeface="Courier"/>
                <a:cs typeface="Courier"/>
                <a:sym typeface="Courier New"/>
              </a:rPr>
              <a:t>[3</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[3, 74, 15]</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t</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[9, 41, 12, 3, 74, 15]</a:t>
            </a:r>
          </a:p>
        </p:txBody>
      </p:sp>
      <p:sp>
        <p:nvSpPr>
          <p:cNvPr id="265" name="Shape 265"/>
          <p:cNvSpPr txBox="1"/>
          <p:nvPr/>
        </p:nvSpPr>
        <p:spPr>
          <a:xfrm>
            <a:off x="8506725" y="4033425"/>
            <a:ext cx="5465399" cy="2197200"/>
          </a:xfrm>
          <a:prstGeom prst="rect">
            <a:avLst/>
          </a:prstGeom>
          <a:noFill/>
          <a:ln>
            <a:noFill/>
          </a:ln>
        </p:spPr>
        <p:txBody>
          <a:bodyPr lIns="0" tIns="0" rIns="0" bIns="0" anchor="ctr" anchorCtr="0">
            <a:noAutofit/>
          </a:bodyPr>
          <a:lstStyle/>
          <a:p>
            <a:pPr lvl="0">
              <a:buClr>
                <a:srgbClr val="00FF00"/>
              </a:buClr>
              <a:buSzPct val="25000"/>
            </a:pPr>
            <a:r>
              <a:rPr lang="es-419" sz="3600" dirty="0">
                <a:solidFill>
                  <a:srgbClr val="00FF00"/>
                </a:solidFill>
                <a:latin typeface="Arial" charset="0"/>
                <a:ea typeface="Arial" charset="0"/>
                <a:cs typeface="Arial" charset="0"/>
                <a:sym typeface="Cabin"/>
              </a:rPr>
              <a:t>Recuerda</a:t>
            </a:r>
            <a:r>
              <a:rPr lang="es-419" sz="3600" dirty="0">
                <a:solidFill>
                  <a:schemeClr val="lt1"/>
                </a:solidFill>
                <a:latin typeface="Arial" charset="0"/>
                <a:ea typeface="Arial" charset="0"/>
                <a:cs typeface="Arial" charset="0"/>
                <a:sym typeface="Cabin"/>
              </a:rPr>
              <a:t>:  Tal como en las cadenas, el segundo n</a:t>
            </a:r>
            <a:r>
              <a:rPr lang="es-MX" sz="3600" dirty="0" err="1">
                <a:solidFill>
                  <a:schemeClr val="lt1"/>
                </a:solidFill>
                <a:latin typeface="Arial" charset="0"/>
                <a:ea typeface="Arial" charset="0"/>
                <a:cs typeface="Arial" charset="0"/>
                <a:sym typeface="Cabin"/>
              </a:rPr>
              <a:t>úmero</a:t>
            </a:r>
            <a:r>
              <a:rPr lang="es-MX" sz="3600" dirty="0">
                <a:solidFill>
                  <a:schemeClr val="lt1"/>
                </a:solidFill>
                <a:latin typeface="Arial" charset="0"/>
                <a:ea typeface="Arial" charset="0"/>
                <a:cs typeface="Arial" charset="0"/>
                <a:sym typeface="Cabin"/>
              </a:rPr>
              <a:t> es</a:t>
            </a:r>
            <a:r>
              <a:rPr lang="es-419" sz="3600" dirty="0">
                <a:solidFill>
                  <a:schemeClr val="lt1"/>
                </a:solidFill>
                <a:latin typeface="Arial" charset="0"/>
                <a:ea typeface="Arial" charset="0"/>
                <a:cs typeface="Arial" charset="0"/>
                <a:sym typeface="Cabin"/>
              </a:rPr>
              <a:t> “</a:t>
            </a:r>
            <a:r>
              <a:rPr lang="es-419" sz="3600" dirty="0">
                <a:solidFill>
                  <a:srgbClr val="FF00FF"/>
                </a:solidFill>
                <a:latin typeface="Arial" charset="0"/>
                <a:ea typeface="Arial" charset="0"/>
                <a:cs typeface="Arial" charset="0"/>
                <a:sym typeface="Cabin"/>
              </a:rPr>
              <a:t>hasta pero no incluyendo</a:t>
            </a:r>
            <a:r>
              <a:rPr lang="es-419" sz="3600" dirty="0">
                <a:solidFill>
                  <a:schemeClr val="lt1"/>
                </a:solidFill>
                <a:latin typeface="Arial" charset="0"/>
                <a:ea typeface="Arial" charset="0"/>
                <a:cs typeface="Arial" charset="0"/>
                <a:sym typeface="Cabin"/>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prstGeom prst="rect">
            <a:avLst/>
          </a:prstGeom>
          <a:noFill/>
          <a:ln>
            <a:noFill/>
          </a:ln>
        </p:spPr>
        <p:txBody>
          <a:bodyPr lIns="38100" tIns="38100" rIns="38100" bIns="38100" anchor="ctr" anchorCtr="0">
            <a:noAutofit/>
          </a:bodyPr>
          <a:lstStyle/>
          <a:p>
            <a:pPr lvl="0">
              <a:spcBef>
                <a:spcPts val="0"/>
              </a:spcBef>
              <a:buClr>
                <a:srgbClr val="FF00FF"/>
              </a:buClr>
              <a:buSzPct val="25000"/>
            </a:pPr>
            <a:r>
              <a:rPr lang="en-US" sz="7600" dirty="0" err="1">
                <a:solidFill>
                  <a:srgbClr val="FFD966"/>
                </a:solidFill>
                <a:latin typeface="Arial" charset="0"/>
                <a:ea typeface="Arial" charset="0"/>
                <a:cs typeface="Arial" charset="0"/>
                <a:sym typeface="Cabin"/>
              </a:rPr>
              <a:t>Métodos</a:t>
            </a:r>
            <a:r>
              <a:rPr lang="en-US" sz="7600" dirty="0">
                <a:solidFill>
                  <a:srgbClr val="FFD966"/>
                </a:solidFill>
                <a:latin typeface="Arial" charset="0"/>
                <a:ea typeface="Arial" charset="0"/>
                <a:cs typeface="Arial" charset="0"/>
                <a:sym typeface="Cabin"/>
              </a:rPr>
              <a:t> de </a:t>
            </a:r>
            <a:r>
              <a:rPr lang="en-US" sz="7600" dirty="0" err="1">
                <a:solidFill>
                  <a:srgbClr val="FFD966"/>
                </a:solidFill>
                <a:latin typeface="Arial" charset="0"/>
                <a:ea typeface="Arial" charset="0"/>
                <a:cs typeface="Arial" charset="0"/>
                <a:sym typeface="Cabin"/>
              </a:rPr>
              <a:t>Listas</a:t>
            </a:r>
            <a:endParaRPr lang="en-US" sz="7600" u="none" strike="noStrike" cap="none" dirty="0">
              <a:solidFill>
                <a:srgbClr val="FFD966"/>
              </a:solidFill>
              <a:latin typeface="Arial" charset="0"/>
              <a:ea typeface="Arial" charset="0"/>
              <a:cs typeface="Arial" charset="0"/>
              <a:sym typeface="Cabin"/>
            </a:endParaRPr>
          </a:p>
        </p:txBody>
      </p:sp>
      <p:sp>
        <p:nvSpPr>
          <p:cNvPr id="271" name="Shape 271"/>
          <p:cNvSpPr txBox="1"/>
          <p:nvPr/>
        </p:nvSpPr>
        <p:spPr>
          <a:xfrm>
            <a:off x="1918550" y="3110400"/>
            <a:ext cx="12042899"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list</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00FF"/>
                </a:solidFill>
                <a:latin typeface="Courier"/>
                <a:ea typeface="Courier"/>
                <a:cs typeface="Courier"/>
                <a:sym typeface="Courier New"/>
              </a:rPr>
              <a:t>type</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&lt;type 'list'&gt;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FF00FF"/>
                </a:solidFill>
                <a:latin typeface="Courier"/>
                <a:ea typeface="Courier"/>
                <a:cs typeface="Courier"/>
                <a:sym typeface="Courier New"/>
              </a:rPr>
              <a:t>dir</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['append', 'count', 'extend', 'index', 'insert', 'pop', 'remove', 'reverse', 'sort']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a:t>
            </a:r>
            <a:r>
              <a:rPr lang="en-US" sz="3600" i="0" u="none" strike="noStrike" cap="none" dirty="0">
                <a:solidFill>
                  <a:schemeClr val="lt1"/>
                </a:solidFill>
                <a:latin typeface="Courier"/>
                <a:ea typeface="Courier"/>
                <a:cs typeface="Courier"/>
                <a:sym typeface="Courier New"/>
              </a:rPr>
              <a:t> </a:t>
            </a:r>
          </a:p>
        </p:txBody>
      </p:sp>
      <p:sp>
        <p:nvSpPr>
          <p:cNvPr id="272" name="Shape 272"/>
          <p:cNvSpPr txBox="1"/>
          <p:nvPr/>
        </p:nvSpPr>
        <p:spPr>
          <a:xfrm>
            <a:off x="2913200" y="7123112"/>
            <a:ext cx="10416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http://docs.python.org/tutorial/datastructures.html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xfrm>
            <a:off x="0" y="905084"/>
            <a:ext cx="16256000" cy="1247721"/>
          </a:xfrm>
          <a:prstGeom prst="rect">
            <a:avLst/>
          </a:prstGeom>
          <a:noFill/>
          <a:ln>
            <a:noFill/>
          </a:ln>
        </p:spPr>
        <p:txBody>
          <a:bodyPr lIns="38100" tIns="38100" rIns="38100" bIns="38100" anchor="ctr" anchorCtr="0">
            <a:noAutofit/>
          </a:bodyPr>
          <a:lstStyle/>
          <a:p>
            <a:pPr lvl="0">
              <a:spcBef>
                <a:spcPts val="0"/>
              </a:spcBef>
              <a:buClr>
                <a:srgbClr val="FF00FF"/>
              </a:buClr>
              <a:buSzPct val="25000"/>
            </a:pPr>
            <a:r>
              <a:rPr lang="es-ES" sz="7600" dirty="0">
                <a:solidFill>
                  <a:srgbClr val="FFD966"/>
                </a:solidFill>
                <a:latin typeface="Arial" charset="0"/>
                <a:ea typeface="Arial" charset="0"/>
                <a:cs typeface="Arial" charset="0"/>
                <a:sym typeface="Cabin"/>
              </a:rPr>
              <a:t>Construyendo una Lista desde Cero</a:t>
            </a:r>
            <a:endParaRPr lang="en-US" sz="7600" u="none" strike="noStrike" cap="none" dirty="0">
              <a:solidFill>
                <a:srgbClr val="FFD966"/>
              </a:solidFill>
              <a:latin typeface="Arial" charset="0"/>
              <a:ea typeface="Arial" charset="0"/>
              <a:cs typeface="Arial" charset="0"/>
              <a:sym typeface="Cabin"/>
            </a:endParaRPr>
          </a:p>
        </p:txBody>
      </p:sp>
      <p:sp>
        <p:nvSpPr>
          <p:cNvPr id="278" name="Shape 278"/>
          <p:cNvSpPr txBox="1">
            <a:spLocks noGrp="1"/>
          </p:cNvSpPr>
          <p:nvPr>
            <p:ph idx="1"/>
          </p:nvPr>
        </p:nvSpPr>
        <p:spPr>
          <a:xfrm>
            <a:off x="1155700" y="2603500"/>
            <a:ext cx="6302375" cy="5702299"/>
          </a:xfrm>
          <a:prstGeom prst="rect">
            <a:avLst/>
          </a:prstGeom>
          <a:noFill/>
          <a:ln>
            <a:noFill/>
          </a:ln>
        </p:spPr>
        <p:txBody>
          <a:bodyPr lIns="38100" tIns="38100" rIns="38100" bIns="38100" anchor="ctr" anchorCtr="0">
            <a:noAutofit/>
          </a:bodyPr>
          <a:lstStyle/>
          <a:p>
            <a:pPr marL="469900" lvl="0" indent="-457200">
              <a:spcBef>
                <a:spcPts val="0"/>
              </a:spcBef>
              <a:spcAft>
                <a:spcPts val="1000"/>
              </a:spcAft>
              <a:buSzPct val="100000"/>
              <a:buFont typeface="Arial"/>
              <a:buChar char="•"/>
            </a:pPr>
            <a:r>
              <a:rPr lang="es-419" sz="3400" dirty="0">
                <a:solidFill>
                  <a:schemeClr val="lt1"/>
                </a:solidFill>
                <a:latin typeface="Arial" charset="0"/>
                <a:ea typeface="Arial" charset="0"/>
                <a:cs typeface="Arial" charset="0"/>
                <a:sym typeface="Cabin"/>
              </a:rPr>
              <a:t>Podemos crear una </a:t>
            </a:r>
            <a:r>
              <a:rPr lang="es-419" sz="3400" dirty="0">
                <a:solidFill>
                  <a:srgbClr val="00FF00"/>
                </a:solidFill>
                <a:latin typeface="Arial" charset="0"/>
                <a:ea typeface="Arial" charset="0"/>
                <a:cs typeface="Arial" charset="0"/>
                <a:sym typeface="Cabin"/>
              </a:rPr>
              <a:t>lista </a:t>
            </a:r>
            <a:r>
              <a:rPr lang="es-419" sz="3400" dirty="0">
                <a:solidFill>
                  <a:schemeClr val="lt1"/>
                </a:solidFill>
                <a:latin typeface="Arial" charset="0"/>
                <a:ea typeface="Arial" charset="0"/>
                <a:cs typeface="Arial" charset="0"/>
                <a:sym typeface="Cabin"/>
              </a:rPr>
              <a:t>vacía y después agregar elementos usando el método </a:t>
            </a:r>
            <a:r>
              <a:rPr lang="es-419" sz="3400" dirty="0" err="1">
                <a:solidFill>
                  <a:srgbClr val="FF00FF"/>
                </a:solidFill>
                <a:latin typeface="Arial" charset="0"/>
                <a:ea typeface="Arial" charset="0"/>
                <a:cs typeface="Arial" charset="0"/>
                <a:sym typeface="Cabin"/>
              </a:rPr>
              <a:t>append</a:t>
            </a:r>
            <a:r>
              <a:rPr lang="es-419" sz="3400" dirty="0">
                <a:solidFill>
                  <a:schemeClr val="lt1"/>
                </a:solidFill>
                <a:latin typeface="Arial" charset="0"/>
                <a:ea typeface="Arial" charset="0"/>
                <a:cs typeface="Arial" charset="0"/>
                <a:sym typeface="Cabin"/>
              </a:rPr>
              <a:t> (agregar)</a:t>
            </a:r>
          </a:p>
          <a:p>
            <a:pPr marL="469900" lvl="0" indent="-457200">
              <a:spcBef>
                <a:spcPts val="3500"/>
              </a:spcBef>
              <a:spcAft>
                <a:spcPts val="1000"/>
              </a:spcAft>
              <a:buSzPct val="100000"/>
              <a:buFont typeface="Arial"/>
              <a:buChar char="•"/>
            </a:pPr>
            <a:r>
              <a:rPr lang="es-419" sz="3400" dirty="0">
                <a:solidFill>
                  <a:schemeClr val="lt1"/>
                </a:solidFill>
                <a:latin typeface="Arial" charset="0"/>
                <a:ea typeface="Arial" charset="0"/>
                <a:cs typeface="Arial" charset="0"/>
                <a:sym typeface="Cabin"/>
              </a:rPr>
              <a:t>La </a:t>
            </a:r>
            <a:r>
              <a:rPr lang="es-419" sz="3400" dirty="0">
                <a:solidFill>
                  <a:srgbClr val="00FF00"/>
                </a:solidFill>
                <a:latin typeface="Arial" charset="0"/>
                <a:ea typeface="Arial" charset="0"/>
                <a:cs typeface="Arial" charset="0"/>
                <a:sym typeface="Cabin"/>
              </a:rPr>
              <a:t>lista</a:t>
            </a:r>
            <a:r>
              <a:rPr lang="es-419" sz="3400" dirty="0">
                <a:solidFill>
                  <a:schemeClr val="lt1"/>
                </a:solidFill>
                <a:latin typeface="Arial" charset="0"/>
                <a:ea typeface="Arial" charset="0"/>
                <a:cs typeface="Arial" charset="0"/>
                <a:sym typeface="Cabin"/>
              </a:rPr>
              <a:t> mantiene su orden y los nuevos elementos son </a:t>
            </a:r>
            <a:r>
              <a:rPr lang="es-419" sz="3400" dirty="0">
                <a:solidFill>
                  <a:srgbClr val="FF00FF"/>
                </a:solidFill>
                <a:latin typeface="Arial" charset="0"/>
                <a:ea typeface="Arial" charset="0"/>
                <a:cs typeface="Arial" charset="0"/>
                <a:sym typeface="Cabin"/>
              </a:rPr>
              <a:t>agregados</a:t>
            </a:r>
            <a:r>
              <a:rPr lang="es-419" sz="3400" dirty="0">
                <a:solidFill>
                  <a:schemeClr val="lt1"/>
                </a:solidFill>
                <a:latin typeface="Arial" charset="0"/>
                <a:ea typeface="Arial" charset="0"/>
                <a:cs typeface="Arial" charset="0"/>
                <a:sym typeface="Cabin"/>
              </a:rPr>
              <a:t> al final de la </a:t>
            </a:r>
            <a:r>
              <a:rPr lang="es-419" sz="3400" dirty="0">
                <a:solidFill>
                  <a:srgbClr val="00FF00"/>
                </a:solidFill>
                <a:latin typeface="Arial" charset="0"/>
                <a:ea typeface="Arial" charset="0"/>
                <a:cs typeface="Arial" charset="0"/>
                <a:sym typeface="Cabin"/>
              </a:rPr>
              <a:t>lista</a:t>
            </a:r>
          </a:p>
        </p:txBody>
      </p:sp>
      <p:sp>
        <p:nvSpPr>
          <p:cNvPr id="279" name="Shape 279"/>
          <p:cNvSpPr txBox="1"/>
          <p:nvPr/>
        </p:nvSpPr>
        <p:spPr>
          <a:xfrm>
            <a:off x="8367175" y="2990850"/>
            <a:ext cx="7455599" cy="4432199"/>
          </a:xfrm>
          <a:prstGeom prst="rect">
            <a:avLst/>
          </a:prstGeom>
          <a:noFill/>
          <a:ln>
            <a:noFill/>
          </a:ln>
        </p:spPr>
        <p:txBody>
          <a:bodyPr lIns="0" tIns="0" rIns="0" bIns="0" anchor="ctr" anchorCtr="0">
            <a:noAutofit/>
          </a:bodyPr>
          <a:lstStyle/>
          <a:p>
            <a:pPr lvl="0">
              <a:buClr>
                <a:schemeClr val="lt1"/>
              </a:buClr>
              <a:buSzPct val="25000"/>
            </a:pPr>
            <a:r>
              <a:rPr lang="es-419" sz="3000" dirty="0">
                <a:solidFill>
                  <a:schemeClr val="lt1"/>
                </a:solidFill>
                <a:latin typeface="Courier New"/>
                <a:ea typeface="Courier New"/>
                <a:cs typeface="Courier New"/>
                <a:sym typeface="Courier New"/>
              </a:rPr>
              <a:t>&gt;&gt;&gt; </a:t>
            </a:r>
            <a:r>
              <a:rPr lang="es-419" sz="3000" dirty="0">
                <a:solidFill>
                  <a:srgbClr val="00FF00"/>
                </a:solidFill>
                <a:latin typeface="Courier New"/>
                <a:ea typeface="Courier New"/>
                <a:cs typeface="Courier New"/>
                <a:sym typeface="Courier New"/>
              </a:rPr>
              <a:t>cosas</a:t>
            </a:r>
            <a:r>
              <a:rPr lang="es-419" sz="3000" dirty="0">
                <a:solidFill>
                  <a:schemeClr val="lt1"/>
                </a:solidFill>
                <a:latin typeface="Courier New"/>
                <a:ea typeface="Courier New"/>
                <a:cs typeface="Courier New"/>
                <a:sym typeface="Courier New"/>
              </a:rPr>
              <a:t> = </a:t>
            </a:r>
            <a:r>
              <a:rPr lang="es-419" sz="3000" dirty="0" err="1">
                <a:solidFill>
                  <a:srgbClr val="FF00FF"/>
                </a:solidFill>
                <a:latin typeface="Courier New"/>
                <a:ea typeface="Courier New"/>
                <a:cs typeface="Courier New"/>
                <a:sym typeface="Courier New"/>
              </a:rPr>
              <a:t>list</a:t>
            </a:r>
            <a:r>
              <a:rPr lang="es-419" sz="3000" dirty="0">
                <a:solidFill>
                  <a:schemeClr val="lt1"/>
                </a:solidFill>
                <a:latin typeface="Courier New"/>
                <a:ea typeface="Courier New"/>
                <a:cs typeface="Courier New"/>
                <a:sym typeface="Courier New"/>
              </a:rPr>
              <a:t>()</a:t>
            </a:r>
          </a:p>
          <a:p>
            <a:pPr lvl="0">
              <a:buClr>
                <a:schemeClr val="lt1"/>
              </a:buClr>
              <a:buSzPct val="25000"/>
            </a:pPr>
            <a:r>
              <a:rPr lang="es-419" sz="3000" dirty="0">
                <a:solidFill>
                  <a:schemeClr val="lt1"/>
                </a:solidFill>
                <a:latin typeface="Courier New"/>
                <a:ea typeface="Courier New"/>
                <a:cs typeface="Courier New"/>
                <a:sym typeface="Courier New"/>
              </a:rPr>
              <a:t>&gt;&gt;&gt; </a:t>
            </a:r>
            <a:r>
              <a:rPr lang="es-419" sz="3000" dirty="0" err="1">
                <a:solidFill>
                  <a:srgbClr val="00FF00"/>
                </a:solidFill>
                <a:latin typeface="Courier New"/>
                <a:ea typeface="Courier New"/>
                <a:cs typeface="Courier New"/>
                <a:sym typeface="Courier New"/>
              </a:rPr>
              <a:t>cosas</a:t>
            </a:r>
            <a:r>
              <a:rPr lang="es-419" sz="3000" dirty="0" err="1">
                <a:solidFill>
                  <a:srgbClr val="FF00FF"/>
                </a:solidFill>
                <a:latin typeface="Courier New"/>
                <a:ea typeface="Courier New"/>
                <a:cs typeface="Courier New"/>
                <a:sym typeface="Courier New"/>
              </a:rPr>
              <a:t>.append</a:t>
            </a:r>
            <a:r>
              <a:rPr lang="es-419" sz="3000" dirty="0">
                <a:solidFill>
                  <a:schemeClr val="lt1"/>
                </a:solidFill>
                <a:latin typeface="Courier New"/>
                <a:ea typeface="Courier New"/>
                <a:cs typeface="Courier New"/>
                <a:sym typeface="Courier New"/>
              </a:rPr>
              <a:t>('libro')</a:t>
            </a:r>
          </a:p>
          <a:p>
            <a:pPr lvl="0">
              <a:buClr>
                <a:schemeClr val="lt1"/>
              </a:buClr>
              <a:buSzPct val="25000"/>
            </a:pPr>
            <a:r>
              <a:rPr lang="es-419" sz="3000" dirty="0">
                <a:solidFill>
                  <a:schemeClr val="lt1"/>
                </a:solidFill>
                <a:latin typeface="Courier New"/>
                <a:ea typeface="Courier New"/>
                <a:cs typeface="Courier New"/>
                <a:sym typeface="Courier New"/>
              </a:rPr>
              <a:t>&gt;&gt;&gt; </a:t>
            </a:r>
            <a:r>
              <a:rPr lang="es-419" sz="3000" dirty="0" err="1">
                <a:solidFill>
                  <a:srgbClr val="00FF00"/>
                </a:solidFill>
                <a:latin typeface="Courier New"/>
                <a:ea typeface="Courier New"/>
                <a:cs typeface="Courier New"/>
                <a:sym typeface="Courier New"/>
              </a:rPr>
              <a:t>cosas</a:t>
            </a:r>
            <a:r>
              <a:rPr lang="es-419" sz="3000" dirty="0" err="1">
                <a:solidFill>
                  <a:srgbClr val="FF00FF"/>
                </a:solidFill>
                <a:latin typeface="Courier New"/>
                <a:ea typeface="Courier New"/>
                <a:cs typeface="Courier New"/>
                <a:sym typeface="Courier New"/>
              </a:rPr>
              <a:t>.append</a:t>
            </a:r>
            <a:r>
              <a:rPr lang="es-419" sz="3000" dirty="0">
                <a:solidFill>
                  <a:schemeClr val="lt1"/>
                </a:solidFill>
                <a:latin typeface="Courier New"/>
                <a:ea typeface="Courier New"/>
                <a:cs typeface="Courier New"/>
                <a:sym typeface="Courier New"/>
              </a:rPr>
              <a:t>(99)</a:t>
            </a:r>
          </a:p>
          <a:p>
            <a:pPr lvl="0">
              <a:buClr>
                <a:schemeClr val="lt1"/>
              </a:buClr>
              <a:buSzPct val="25000"/>
            </a:pPr>
            <a:r>
              <a:rPr lang="es-419" sz="3000" dirty="0">
                <a:solidFill>
                  <a:schemeClr val="lt1"/>
                </a:solidFill>
                <a:latin typeface="Courier New"/>
                <a:ea typeface="Courier New"/>
                <a:cs typeface="Courier New"/>
                <a:sym typeface="Courier New"/>
              </a:rPr>
              <a:t>&gt;&gt;&gt; </a:t>
            </a:r>
            <a:r>
              <a:rPr lang="es-419" sz="3000" dirty="0" err="1">
                <a:solidFill>
                  <a:srgbClr val="FFFF00"/>
                </a:solidFill>
                <a:latin typeface="Courier New"/>
                <a:ea typeface="Courier New"/>
                <a:cs typeface="Courier New"/>
                <a:sym typeface="Courier New"/>
              </a:rPr>
              <a:t>print</a:t>
            </a:r>
            <a:r>
              <a:rPr lang="es-419" sz="3000" dirty="0">
                <a:solidFill>
                  <a:srgbClr val="FFFF00"/>
                </a:solidFill>
                <a:latin typeface="Courier New"/>
                <a:ea typeface="Courier New"/>
                <a:cs typeface="Courier New"/>
                <a:sym typeface="Courier New"/>
              </a:rPr>
              <a:t>(</a:t>
            </a:r>
            <a:r>
              <a:rPr lang="es-419" sz="3000" dirty="0">
                <a:solidFill>
                  <a:srgbClr val="00FF00"/>
                </a:solidFill>
                <a:latin typeface="Courier New"/>
                <a:ea typeface="Courier New"/>
                <a:cs typeface="Courier New"/>
                <a:sym typeface="Courier New"/>
              </a:rPr>
              <a:t>cosas</a:t>
            </a:r>
            <a:r>
              <a:rPr lang="es-419" sz="3000" dirty="0">
                <a:solidFill>
                  <a:srgbClr val="FFFF00"/>
                </a:solidFill>
                <a:latin typeface="Courier New"/>
                <a:ea typeface="Courier New"/>
                <a:cs typeface="Courier New"/>
                <a:sym typeface="Courier New"/>
              </a:rPr>
              <a:t>)</a:t>
            </a:r>
          </a:p>
          <a:p>
            <a:pPr lvl="0">
              <a:buClr>
                <a:schemeClr val="lt1"/>
              </a:buClr>
              <a:buSzPct val="25000"/>
            </a:pPr>
            <a:r>
              <a:rPr lang="es-419" sz="3000" dirty="0">
                <a:solidFill>
                  <a:schemeClr val="lt1"/>
                </a:solidFill>
                <a:latin typeface="Courier New"/>
                <a:ea typeface="Courier New"/>
                <a:cs typeface="Courier New"/>
                <a:sym typeface="Courier New"/>
              </a:rPr>
              <a:t>['libro', 99]</a:t>
            </a:r>
          </a:p>
          <a:p>
            <a:pPr lvl="0">
              <a:buClr>
                <a:schemeClr val="lt1"/>
              </a:buClr>
              <a:buSzPct val="25000"/>
            </a:pPr>
            <a:r>
              <a:rPr lang="es-419" sz="3000" dirty="0">
                <a:solidFill>
                  <a:schemeClr val="lt1"/>
                </a:solidFill>
                <a:latin typeface="Courier New"/>
                <a:ea typeface="Courier New"/>
                <a:cs typeface="Courier New"/>
                <a:sym typeface="Courier New"/>
              </a:rPr>
              <a:t>&gt;&gt;&gt; </a:t>
            </a:r>
            <a:r>
              <a:rPr lang="es-419" sz="3000" dirty="0" err="1">
                <a:solidFill>
                  <a:srgbClr val="00FF00"/>
                </a:solidFill>
                <a:latin typeface="Courier New"/>
                <a:ea typeface="Courier New"/>
                <a:cs typeface="Courier New"/>
                <a:sym typeface="Courier New"/>
              </a:rPr>
              <a:t>cosas</a:t>
            </a:r>
            <a:r>
              <a:rPr lang="es-419" sz="3000" dirty="0" err="1">
                <a:solidFill>
                  <a:srgbClr val="FF00FF"/>
                </a:solidFill>
                <a:latin typeface="Courier New"/>
                <a:ea typeface="Courier New"/>
                <a:cs typeface="Courier New"/>
                <a:sym typeface="Courier New"/>
              </a:rPr>
              <a:t>.append</a:t>
            </a:r>
            <a:r>
              <a:rPr lang="es-419" sz="3000" dirty="0">
                <a:solidFill>
                  <a:schemeClr val="lt1"/>
                </a:solidFill>
                <a:latin typeface="Courier New"/>
                <a:ea typeface="Courier New"/>
                <a:cs typeface="Courier New"/>
                <a:sym typeface="Courier New"/>
              </a:rPr>
              <a:t>('galleta')</a:t>
            </a:r>
          </a:p>
          <a:p>
            <a:pPr lvl="0">
              <a:buClr>
                <a:schemeClr val="lt1"/>
              </a:buClr>
              <a:buSzPct val="25000"/>
            </a:pPr>
            <a:r>
              <a:rPr lang="es-419" sz="3000" dirty="0">
                <a:solidFill>
                  <a:schemeClr val="lt1"/>
                </a:solidFill>
                <a:latin typeface="Courier New"/>
                <a:ea typeface="Courier New"/>
                <a:cs typeface="Courier New"/>
                <a:sym typeface="Courier New"/>
              </a:rPr>
              <a:t>&gt;&gt;&gt; </a:t>
            </a:r>
            <a:r>
              <a:rPr lang="es-419" sz="3000" dirty="0" err="1">
                <a:solidFill>
                  <a:srgbClr val="FFFF00"/>
                </a:solidFill>
                <a:latin typeface="Courier New"/>
                <a:ea typeface="Courier New"/>
                <a:cs typeface="Courier New"/>
                <a:sym typeface="Courier New"/>
              </a:rPr>
              <a:t>print</a:t>
            </a:r>
            <a:r>
              <a:rPr lang="es-419" sz="3000" dirty="0">
                <a:solidFill>
                  <a:srgbClr val="FFFF00"/>
                </a:solidFill>
                <a:latin typeface="Courier New"/>
                <a:ea typeface="Courier New"/>
                <a:cs typeface="Courier New"/>
                <a:sym typeface="Courier New"/>
              </a:rPr>
              <a:t>(</a:t>
            </a:r>
            <a:r>
              <a:rPr lang="es-419" sz="3000" dirty="0">
                <a:solidFill>
                  <a:srgbClr val="00FF00"/>
                </a:solidFill>
                <a:latin typeface="Courier New"/>
                <a:ea typeface="Courier New"/>
                <a:cs typeface="Courier New"/>
                <a:sym typeface="Courier New"/>
              </a:rPr>
              <a:t>cosas</a:t>
            </a:r>
            <a:r>
              <a:rPr lang="es-419" sz="3000" dirty="0">
                <a:solidFill>
                  <a:srgbClr val="FFFF00"/>
                </a:solidFill>
                <a:latin typeface="Courier New"/>
                <a:ea typeface="Courier New"/>
                <a:cs typeface="Courier New"/>
                <a:sym typeface="Courier New"/>
              </a:rPr>
              <a:t>)</a:t>
            </a:r>
            <a:endParaRPr lang="es-419" sz="3000" dirty="0">
              <a:solidFill>
                <a:srgbClr val="00FF00"/>
              </a:solidFill>
              <a:latin typeface="Courier New"/>
              <a:ea typeface="Courier New"/>
              <a:cs typeface="Courier New"/>
              <a:sym typeface="Courier New"/>
            </a:endParaRPr>
          </a:p>
          <a:p>
            <a:pPr lvl="0">
              <a:buClr>
                <a:schemeClr val="lt1"/>
              </a:buClr>
              <a:buSzPct val="25000"/>
            </a:pPr>
            <a:r>
              <a:rPr lang="es-419" sz="3000" dirty="0">
                <a:solidFill>
                  <a:schemeClr val="lt1"/>
                </a:solidFill>
                <a:latin typeface="Courier New"/>
                <a:ea typeface="Courier New"/>
                <a:cs typeface="Courier New"/>
                <a:sym typeface="Courier New"/>
              </a:rPr>
              <a:t>['libro', 99, 'galleta']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0" y="905084"/>
            <a:ext cx="16256000" cy="1247721"/>
          </a:xfrm>
          <a:prstGeom prst="rect">
            <a:avLst/>
          </a:prstGeom>
          <a:noFill/>
          <a:ln>
            <a:noFill/>
          </a:ln>
        </p:spPr>
        <p:txBody>
          <a:bodyPr lIns="38100" tIns="38100" rIns="38100" bIns="38100" anchor="ctr" anchorCtr="0">
            <a:noAutofit/>
          </a:bodyPr>
          <a:lstStyle/>
          <a:p>
            <a:pPr lvl="0">
              <a:spcBef>
                <a:spcPts val="0"/>
              </a:spcBef>
              <a:buClr>
                <a:srgbClr val="00FF00"/>
              </a:buClr>
              <a:buSzPct val="25000"/>
            </a:pPr>
            <a:r>
              <a:rPr lang="es-ES" sz="7600" dirty="0">
                <a:solidFill>
                  <a:srgbClr val="FFD966"/>
                </a:solidFill>
                <a:latin typeface="Arial" charset="0"/>
                <a:ea typeface="Arial" charset="0"/>
                <a:cs typeface="Arial" charset="0"/>
                <a:sym typeface="Cabin"/>
              </a:rPr>
              <a:t>¿Se Encuentra Algo en una Lista?</a:t>
            </a:r>
            <a:endParaRPr lang="en-US" sz="7600" u="none" strike="noStrike" cap="none" dirty="0">
              <a:solidFill>
                <a:srgbClr val="FFD966"/>
              </a:solidFill>
              <a:latin typeface="Arial" charset="0"/>
              <a:ea typeface="Arial" charset="0"/>
              <a:cs typeface="Arial" charset="0"/>
              <a:sym typeface="Cabin"/>
            </a:endParaRPr>
          </a:p>
        </p:txBody>
      </p:sp>
      <p:sp>
        <p:nvSpPr>
          <p:cNvPr id="285" name="Shape 285"/>
          <p:cNvSpPr txBox="1">
            <a:spLocks noGrp="1"/>
          </p:cNvSpPr>
          <p:nvPr>
            <p:ph idx="1"/>
          </p:nvPr>
        </p:nvSpPr>
        <p:spPr>
          <a:xfrm>
            <a:off x="1155700" y="2603500"/>
            <a:ext cx="6573838" cy="5702299"/>
          </a:xfrm>
          <a:prstGeom prst="rect">
            <a:avLst/>
          </a:prstGeom>
          <a:noFill/>
          <a:ln>
            <a:noFill/>
          </a:ln>
        </p:spPr>
        <p:txBody>
          <a:bodyPr lIns="38100" tIns="38100" rIns="38100" bIns="38100" anchor="ctr" anchorCtr="0">
            <a:noAutofit/>
          </a:bodyPr>
          <a:lstStyle/>
          <a:p>
            <a:pPr marL="469900" lvl="0" indent="-457200">
              <a:spcBef>
                <a:spcPts val="0"/>
              </a:spcBef>
              <a:spcAft>
                <a:spcPts val="1000"/>
              </a:spcAft>
              <a:buSzPct val="100000"/>
              <a:buFont typeface="Arial"/>
              <a:buChar char="•"/>
            </a:pPr>
            <a:r>
              <a:rPr lang="es-419" sz="3400" dirty="0">
                <a:solidFill>
                  <a:schemeClr val="lt1"/>
                </a:solidFill>
                <a:latin typeface="Arial" charset="0"/>
                <a:ea typeface="Arial" charset="0"/>
                <a:cs typeface="Arial" charset="0"/>
                <a:sym typeface="Cabin"/>
              </a:rPr>
              <a:t>Python provee dos </a:t>
            </a:r>
            <a:r>
              <a:rPr lang="es-419" sz="3400" dirty="0">
                <a:solidFill>
                  <a:srgbClr val="FFFF00"/>
                </a:solidFill>
                <a:latin typeface="Arial" charset="0"/>
                <a:ea typeface="Arial" charset="0"/>
                <a:cs typeface="Arial" charset="0"/>
                <a:sym typeface="Cabin"/>
              </a:rPr>
              <a:t>operadores</a:t>
            </a:r>
            <a:r>
              <a:rPr lang="es-419" sz="3400" dirty="0">
                <a:solidFill>
                  <a:schemeClr val="lt1"/>
                </a:solidFill>
                <a:latin typeface="Arial" charset="0"/>
                <a:ea typeface="Arial" charset="0"/>
                <a:cs typeface="Arial" charset="0"/>
                <a:sym typeface="Cabin"/>
              </a:rPr>
              <a:t> que te permiten revisar si un elemento se encuentra en una lista</a:t>
            </a:r>
          </a:p>
          <a:p>
            <a:pPr marL="469900" lvl="0" indent="-457200">
              <a:spcBef>
                <a:spcPts val="3500"/>
              </a:spcBef>
              <a:spcAft>
                <a:spcPts val="1000"/>
              </a:spcAft>
              <a:buSzPct val="100000"/>
              <a:buFont typeface="Arial"/>
              <a:buChar char="•"/>
            </a:pPr>
            <a:r>
              <a:rPr lang="es-419" sz="3400" dirty="0">
                <a:solidFill>
                  <a:schemeClr val="lt1"/>
                </a:solidFill>
                <a:latin typeface="Arial" charset="0"/>
                <a:ea typeface="Arial" charset="0"/>
                <a:cs typeface="Arial" charset="0"/>
                <a:sym typeface="Cabin"/>
              </a:rPr>
              <a:t>Son operadores lógicos retornan </a:t>
            </a:r>
            <a:r>
              <a:rPr lang="es-419" sz="3400" dirty="0">
                <a:solidFill>
                  <a:srgbClr val="FF00FF"/>
                </a:solidFill>
                <a:latin typeface="Arial" charset="0"/>
                <a:ea typeface="Arial" charset="0"/>
                <a:cs typeface="Arial" charset="0"/>
                <a:sym typeface="Cabin"/>
              </a:rPr>
              <a:t>True</a:t>
            </a:r>
            <a:r>
              <a:rPr lang="es-419" sz="3400" dirty="0">
                <a:solidFill>
                  <a:schemeClr val="lt1"/>
                </a:solidFill>
                <a:latin typeface="Arial" charset="0"/>
                <a:ea typeface="Arial" charset="0"/>
                <a:cs typeface="Arial" charset="0"/>
                <a:sym typeface="Cabin"/>
              </a:rPr>
              <a:t> o </a:t>
            </a:r>
            <a:r>
              <a:rPr lang="es-419" sz="3400" dirty="0">
                <a:solidFill>
                  <a:srgbClr val="FF00FF"/>
                </a:solidFill>
                <a:latin typeface="Arial" charset="0"/>
                <a:ea typeface="Arial" charset="0"/>
                <a:cs typeface="Arial" charset="0"/>
                <a:sym typeface="Cabin"/>
              </a:rPr>
              <a:t>False</a:t>
            </a:r>
          </a:p>
          <a:p>
            <a:pPr marL="469900" lvl="0" indent="-457200">
              <a:spcBef>
                <a:spcPts val="3500"/>
              </a:spcBef>
              <a:spcAft>
                <a:spcPts val="1000"/>
              </a:spcAft>
              <a:buSzPct val="100000"/>
              <a:buFont typeface="Arial"/>
              <a:buChar char="•"/>
            </a:pPr>
            <a:r>
              <a:rPr lang="es-419" sz="3400" dirty="0">
                <a:solidFill>
                  <a:schemeClr val="lt1"/>
                </a:solidFill>
                <a:latin typeface="Arial" charset="0"/>
                <a:ea typeface="Arial" charset="0"/>
                <a:cs typeface="Arial" charset="0"/>
                <a:sym typeface="Cabin"/>
              </a:rPr>
              <a:t>Esos operadores no modifican la lista</a:t>
            </a:r>
          </a:p>
        </p:txBody>
      </p:sp>
      <p:sp>
        <p:nvSpPr>
          <p:cNvPr id="286" name="Shape 286"/>
          <p:cNvSpPr txBox="1"/>
          <p:nvPr/>
        </p:nvSpPr>
        <p:spPr>
          <a:xfrm>
            <a:off x="8128000" y="2940050"/>
            <a:ext cx="8128000" cy="4432199"/>
          </a:xfrm>
          <a:prstGeom prst="rect">
            <a:avLst/>
          </a:prstGeom>
          <a:noFill/>
          <a:ln>
            <a:noFill/>
          </a:ln>
        </p:spPr>
        <p:txBody>
          <a:bodyPr lIns="0" tIns="0" rIns="0" bIns="0" anchor="ctr" anchorCtr="0">
            <a:noAutofit/>
          </a:bodyPr>
          <a:lstStyle/>
          <a:p>
            <a:pPr lvl="0">
              <a:buClr>
                <a:schemeClr val="lt1"/>
              </a:buClr>
              <a:buSzPct val="25000"/>
            </a:pPr>
            <a:r>
              <a:rPr lang="es-419" sz="3000" dirty="0">
                <a:solidFill>
                  <a:schemeClr val="lt1"/>
                </a:solidFill>
                <a:latin typeface="Courier New"/>
                <a:ea typeface="Courier New"/>
                <a:cs typeface="Courier New"/>
                <a:sym typeface="Courier New"/>
              </a:rPr>
              <a:t>&gt;&gt;&gt; </a:t>
            </a:r>
            <a:r>
              <a:rPr lang="es-419" sz="3000" dirty="0">
                <a:solidFill>
                  <a:srgbClr val="00FF00"/>
                </a:solidFill>
                <a:latin typeface="Courier New"/>
                <a:ea typeface="Courier New"/>
                <a:cs typeface="Courier New"/>
                <a:sym typeface="Courier New"/>
              </a:rPr>
              <a:t>algunos</a:t>
            </a:r>
            <a:r>
              <a:rPr lang="es-419" sz="3000" dirty="0">
                <a:solidFill>
                  <a:schemeClr val="lt1"/>
                </a:solidFill>
                <a:latin typeface="Courier New"/>
                <a:ea typeface="Courier New"/>
                <a:cs typeface="Courier New"/>
                <a:sym typeface="Courier New"/>
              </a:rPr>
              <a:t> = </a:t>
            </a:r>
            <a:r>
              <a:rPr lang="es-419" sz="3000" dirty="0">
                <a:solidFill>
                  <a:srgbClr val="FF7F00"/>
                </a:solidFill>
                <a:latin typeface="Courier New"/>
                <a:ea typeface="Courier New"/>
                <a:cs typeface="Courier New"/>
                <a:sym typeface="Courier New"/>
              </a:rPr>
              <a:t>[1, 9, 21, 10, 16]</a:t>
            </a:r>
          </a:p>
          <a:p>
            <a:pPr lvl="0">
              <a:buClr>
                <a:schemeClr val="lt1"/>
              </a:buClr>
              <a:buSzPct val="25000"/>
            </a:pPr>
            <a:r>
              <a:rPr lang="es-419" sz="3000" dirty="0">
                <a:solidFill>
                  <a:schemeClr val="lt1"/>
                </a:solidFill>
                <a:latin typeface="Courier New"/>
                <a:ea typeface="Courier New"/>
                <a:cs typeface="Courier New"/>
                <a:sym typeface="Courier New"/>
              </a:rPr>
              <a:t>&gt;&gt;&gt; </a:t>
            </a:r>
            <a:r>
              <a:rPr lang="es-419" sz="3000" dirty="0">
                <a:solidFill>
                  <a:srgbClr val="FF7F00"/>
                </a:solidFill>
                <a:latin typeface="Courier New"/>
                <a:ea typeface="Courier New"/>
                <a:cs typeface="Courier New"/>
                <a:sym typeface="Courier New"/>
              </a:rPr>
              <a:t>9</a:t>
            </a:r>
            <a:r>
              <a:rPr lang="es-419" sz="3000" dirty="0">
                <a:solidFill>
                  <a:schemeClr val="lt1"/>
                </a:solidFill>
                <a:latin typeface="Courier New"/>
                <a:ea typeface="Courier New"/>
                <a:cs typeface="Courier New"/>
                <a:sym typeface="Courier New"/>
              </a:rPr>
              <a:t> </a:t>
            </a:r>
            <a:r>
              <a:rPr lang="es-419" sz="3000" dirty="0">
                <a:solidFill>
                  <a:srgbClr val="FFFF00"/>
                </a:solidFill>
                <a:latin typeface="Courier New"/>
                <a:ea typeface="Courier New"/>
                <a:cs typeface="Courier New"/>
                <a:sym typeface="Courier New"/>
              </a:rPr>
              <a:t>in</a:t>
            </a:r>
            <a:r>
              <a:rPr lang="es-419" sz="3000" dirty="0">
                <a:solidFill>
                  <a:schemeClr val="lt1"/>
                </a:solidFill>
                <a:latin typeface="Courier New"/>
                <a:ea typeface="Courier New"/>
                <a:cs typeface="Courier New"/>
                <a:sym typeface="Courier New"/>
              </a:rPr>
              <a:t> </a:t>
            </a:r>
            <a:r>
              <a:rPr lang="es-419" sz="3000" dirty="0">
                <a:solidFill>
                  <a:srgbClr val="00FF00"/>
                </a:solidFill>
                <a:latin typeface="Courier New"/>
                <a:ea typeface="Courier New"/>
                <a:cs typeface="Courier New"/>
                <a:sym typeface="Courier New"/>
              </a:rPr>
              <a:t>algunos</a:t>
            </a:r>
          </a:p>
          <a:p>
            <a:pPr lvl="0">
              <a:buClr>
                <a:srgbClr val="FF00FF"/>
              </a:buClr>
              <a:buSzPct val="25000"/>
            </a:pPr>
            <a:r>
              <a:rPr lang="es-419" sz="3000" dirty="0">
                <a:solidFill>
                  <a:srgbClr val="FF00FF"/>
                </a:solidFill>
                <a:latin typeface="Courier New"/>
                <a:ea typeface="Courier New"/>
                <a:cs typeface="Courier New"/>
                <a:sym typeface="Courier New"/>
              </a:rPr>
              <a:t>True</a:t>
            </a:r>
          </a:p>
          <a:p>
            <a:pPr lvl="0">
              <a:buClr>
                <a:schemeClr val="lt1"/>
              </a:buClr>
              <a:buSzPct val="25000"/>
            </a:pPr>
            <a:r>
              <a:rPr lang="es-419" sz="3000" dirty="0">
                <a:solidFill>
                  <a:schemeClr val="lt1"/>
                </a:solidFill>
                <a:latin typeface="Courier New"/>
                <a:ea typeface="Courier New"/>
                <a:cs typeface="Courier New"/>
                <a:sym typeface="Courier New"/>
              </a:rPr>
              <a:t>&gt;&gt;&gt; </a:t>
            </a:r>
            <a:r>
              <a:rPr lang="es-419" sz="3000" dirty="0">
                <a:solidFill>
                  <a:srgbClr val="FF7F00"/>
                </a:solidFill>
                <a:latin typeface="Courier New"/>
                <a:ea typeface="Courier New"/>
                <a:cs typeface="Courier New"/>
                <a:sym typeface="Courier New"/>
              </a:rPr>
              <a:t>15</a:t>
            </a:r>
            <a:r>
              <a:rPr lang="es-419" sz="3000" dirty="0">
                <a:solidFill>
                  <a:schemeClr val="lt1"/>
                </a:solidFill>
                <a:latin typeface="Courier New"/>
                <a:ea typeface="Courier New"/>
                <a:cs typeface="Courier New"/>
                <a:sym typeface="Courier New"/>
              </a:rPr>
              <a:t> </a:t>
            </a:r>
            <a:r>
              <a:rPr lang="es-419" sz="3000" dirty="0">
                <a:solidFill>
                  <a:srgbClr val="FFFF00"/>
                </a:solidFill>
                <a:latin typeface="Courier New"/>
                <a:ea typeface="Courier New"/>
                <a:cs typeface="Courier New"/>
                <a:sym typeface="Courier New"/>
              </a:rPr>
              <a:t>in</a:t>
            </a:r>
            <a:r>
              <a:rPr lang="es-419" sz="3000" dirty="0">
                <a:solidFill>
                  <a:schemeClr val="lt1"/>
                </a:solidFill>
                <a:latin typeface="Courier New"/>
                <a:ea typeface="Courier New"/>
                <a:cs typeface="Courier New"/>
                <a:sym typeface="Courier New"/>
              </a:rPr>
              <a:t> </a:t>
            </a:r>
            <a:r>
              <a:rPr lang="es-419" sz="3000" dirty="0">
                <a:solidFill>
                  <a:srgbClr val="00FF00"/>
                </a:solidFill>
                <a:latin typeface="Courier New"/>
                <a:ea typeface="Courier New"/>
                <a:cs typeface="Courier New"/>
                <a:sym typeface="Courier New"/>
              </a:rPr>
              <a:t>algunos</a:t>
            </a:r>
          </a:p>
          <a:p>
            <a:pPr lvl="0">
              <a:buClr>
                <a:srgbClr val="00FF00"/>
              </a:buClr>
              <a:buSzPct val="25000"/>
            </a:pPr>
            <a:r>
              <a:rPr lang="es-419" sz="3000" dirty="0">
                <a:solidFill>
                  <a:srgbClr val="00FF00"/>
                </a:solidFill>
                <a:latin typeface="Courier New"/>
                <a:ea typeface="Courier New"/>
                <a:cs typeface="Courier New"/>
                <a:sym typeface="Courier New"/>
              </a:rPr>
              <a:t>False</a:t>
            </a:r>
          </a:p>
          <a:p>
            <a:pPr lvl="0">
              <a:buClr>
                <a:schemeClr val="lt1"/>
              </a:buClr>
              <a:buSzPct val="25000"/>
            </a:pPr>
            <a:r>
              <a:rPr lang="es-419" sz="3000" dirty="0">
                <a:solidFill>
                  <a:schemeClr val="lt1"/>
                </a:solidFill>
                <a:latin typeface="Courier New"/>
                <a:ea typeface="Courier New"/>
                <a:cs typeface="Courier New"/>
                <a:sym typeface="Courier New"/>
              </a:rPr>
              <a:t>&gt;&gt;&gt; </a:t>
            </a:r>
            <a:r>
              <a:rPr lang="es-419" sz="3000" dirty="0">
                <a:solidFill>
                  <a:srgbClr val="FF7F00"/>
                </a:solidFill>
                <a:latin typeface="Courier New"/>
                <a:ea typeface="Courier New"/>
                <a:cs typeface="Courier New"/>
                <a:sym typeface="Courier New"/>
              </a:rPr>
              <a:t>20</a:t>
            </a:r>
            <a:r>
              <a:rPr lang="es-419" sz="3000" dirty="0">
                <a:solidFill>
                  <a:schemeClr val="lt1"/>
                </a:solidFill>
                <a:latin typeface="Courier New"/>
                <a:ea typeface="Courier New"/>
                <a:cs typeface="Courier New"/>
                <a:sym typeface="Courier New"/>
              </a:rPr>
              <a:t> </a:t>
            </a:r>
            <a:r>
              <a:rPr lang="es-419" sz="3000" dirty="0" err="1">
                <a:solidFill>
                  <a:srgbClr val="FFFF00"/>
                </a:solidFill>
                <a:latin typeface="Courier New"/>
                <a:ea typeface="Courier New"/>
                <a:cs typeface="Courier New"/>
                <a:sym typeface="Courier New"/>
              </a:rPr>
              <a:t>not</a:t>
            </a:r>
            <a:r>
              <a:rPr lang="es-419" sz="3000" dirty="0">
                <a:solidFill>
                  <a:srgbClr val="FFFF00"/>
                </a:solidFill>
                <a:latin typeface="Courier New"/>
                <a:ea typeface="Courier New"/>
                <a:cs typeface="Courier New"/>
                <a:sym typeface="Courier New"/>
              </a:rPr>
              <a:t> in</a:t>
            </a:r>
            <a:r>
              <a:rPr lang="es-419" sz="3000" dirty="0">
                <a:solidFill>
                  <a:schemeClr val="lt1"/>
                </a:solidFill>
                <a:latin typeface="Courier New"/>
                <a:ea typeface="Courier New"/>
                <a:cs typeface="Courier New"/>
                <a:sym typeface="Courier New"/>
              </a:rPr>
              <a:t> </a:t>
            </a:r>
            <a:r>
              <a:rPr lang="es-419" sz="3000" dirty="0">
                <a:solidFill>
                  <a:srgbClr val="00FF00"/>
                </a:solidFill>
                <a:latin typeface="Courier New"/>
                <a:ea typeface="Courier New"/>
                <a:cs typeface="Courier New"/>
                <a:sym typeface="Courier New"/>
              </a:rPr>
              <a:t>algunos</a:t>
            </a:r>
          </a:p>
          <a:p>
            <a:pPr lvl="0">
              <a:buClr>
                <a:srgbClr val="FF00FF"/>
              </a:buClr>
              <a:buSzPct val="25000"/>
            </a:pPr>
            <a:r>
              <a:rPr lang="es-419" sz="3000" dirty="0">
                <a:solidFill>
                  <a:srgbClr val="FF00FF"/>
                </a:solidFill>
                <a:latin typeface="Courier New"/>
                <a:ea typeface="Courier New"/>
                <a:cs typeface="Courier New"/>
                <a:sym typeface="Courier New"/>
              </a:rPr>
              <a:t>True</a:t>
            </a:r>
          </a:p>
          <a:p>
            <a:pPr lvl="0">
              <a:buClr>
                <a:schemeClr val="lt1"/>
              </a:buClr>
              <a:buSzPct val="25000"/>
            </a:pPr>
            <a:r>
              <a:rPr lang="es-419" sz="3000" dirty="0">
                <a:solidFill>
                  <a:schemeClr val="lt1"/>
                </a:solidFill>
                <a:latin typeface="Courier New"/>
                <a:ea typeface="Courier New"/>
                <a:cs typeface="Courier New"/>
                <a:sym typeface="Courier New"/>
              </a:rPr>
              <a:t>&gt;&gt;&gt;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prstGeom prst="rect">
            <a:avLst/>
          </a:prstGeom>
          <a:noFill/>
          <a:ln>
            <a:noFill/>
          </a:ln>
        </p:spPr>
        <p:txBody>
          <a:bodyPr lIns="50800" tIns="50800" rIns="50800" bIns="50800" anchor="ctr" anchorCtr="0">
            <a:noAutofit/>
          </a:bodyPr>
          <a:lstStyle/>
          <a:p>
            <a:pPr lvl="0">
              <a:spcBef>
                <a:spcPts val="0"/>
              </a:spcBef>
              <a:buClr>
                <a:schemeClr val="lt1"/>
              </a:buClr>
              <a:buSzPct val="25000"/>
            </a:pPr>
            <a:r>
              <a:rPr lang="es-ES" sz="7800" dirty="0">
                <a:solidFill>
                  <a:srgbClr val="FFD966"/>
                </a:solidFill>
                <a:latin typeface="Arial" charset="0"/>
                <a:ea typeface="Arial" charset="0"/>
                <a:cs typeface="Arial" charset="0"/>
                <a:sym typeface="Cabin"/>
              </a:rPr>
              <a:t>Las Listas están en Orden</a:t>
            </a:r>
            <a:endParaRPr lang="en-US" sz="7800" u="none" strike="noStrike" cap="none" dirty="0">
              <a:solidFill>
                <a:srgbClr val="FFD966"/>
              </a:solidFill>
              <a:latin typeface="Arial" charset="0"/>
              <a:ea typeface="Arial" charset="0"/>
              <a:cs typeface="Arial" charset="0"/>
              <a:sym typeface="Cabin"/>
            </a:endParaRPr>
          </a:p>
        </p:txBody>
      </p:sp>
      <p:sp>
        <p:nvSpPr>
          <p:cNvPr id="292" name="Shape 292"/>
          <p:cNvSpPr txBox="1">
            <a:spLocks noGrp="1"/>
          </p:cNvSpPr>
          <p:nvPr>
            <p:ph idx="1"/>
          </p:nvPr>
        </p:nvSpPr>
        <p:spPr>
          <a:xfrm>
            <a:off x="0" y="2603500"/>
            <a:ext cx="7506586" cy="5702299"/>
          </a:xfrm>
          <a:prstGeom prst="rect">
            <a:avLst/>
          </a:prstGeom>
          <a:noFill/>
          <a:ln>
            <a:noFill/>
          </a:ln>
        </p:spPr>
        <p:txBody>
          <a:bodyPr lIns="50800" tIns="50800" rIns="50800" bIns="50800" anchor="ctr" anchorCtr="0">
            <a:noAutofit/>
          </a:bodyPr>
          <a:lstStyle/>
          <a:p>
            <a:pPr marL="1104900" lvl="0" indent="-590677">
              <a:spcBef>
                <a:spcPts val="0"/>
              </a:spcBef>
              <a:buClr>
                <a:schemeClr val="lt1"/>
              </a:buClr>
              <a:buSzPct val="100000"/>
              <a:buFont typeface="Cabin"/>
              <a:buChar char="•"/>
            </a:pPr>
            <a:r>
              <a:rPr lang="es-419" sz="3400" dirty="0">
                <a:solidFill>
                  <a:schemeClr val="lt1"/>
                </a:solidFill>
                <a:latin typeface="Arial" charset="0"/>
                <a:ea typeface="Arial" charset="0"/>
                <a:cs typeface="Arial" charset="0"/>
                <a:sym typeface="Cabin"/>
              </a:rPr>
              <a:t>Una </a:t>
            </a:r>
            <a:r>
              <a:rPr lang="es-419" sz="3400" dirty="0">
                <a:solidFill>
                  <a:srgbClr val="FF7F00"/>
                </a:solidFill>
                <a:latin typeface="Arial" charset="0"/>
                <a:ea typeface="Arial" charset="0"/>
                <a:cs typeface="Arial" charset="0"/>
                <a:sym typeface="Cabin"/>
              </a:rPr>
              <a:t>lista</a:t>
            </a:r>
            <a:r>
              <a:rPr lang="es-419" sz="3400" dirty="0">
                <a:solidFill>
                  <a:schemeClr val="lt1"/>
                </a:solidFill>
                <a:latin typeface="Arial" charset="0"/>
                <a:ea typeface="Arial" charset="0"/>
                <a:cs typeface="Arial" charset="0"/>
                <a:sym typeface="Cabin"/>
              </a:rPr>
              <a:t> puede almacenar muchos elementos y los mantiene en orden hasta que hagamos algo para cambiarlo</a:t>
            </a:r>
          </a:p>
          <a:p>
            <a:pPr marL="1104900" lvl="0" indent="-590677">
              <a:spcBef>
                <a:spcPts val="2300"/>
              </a:spcBef>
              <a:buClr>
                <a:schemeClr val="lt1"/>
              </a:buClr>
              <a:buSzPct val="100000"/>
              <a:buFont typeface="Cabin"/>
              <a:buChar char="•"/>
            </a:pPr>
            <a:r>
              <a:rPr lang="es-419" sz="3400" dirty="0">
                <a:solidFill>
                  <a:schemeClr val="lt1"/>
                </a:solidFill>
                <a:latin typeface="Arial" charset="0"/>
                <a:ea typeface="Arial" charset="0"/>
                <a:cs typeface="Arial" charset="0"/>
                <a:sym typeface="Cabin"/>
              </a:rPr>
              <a:t>Una </a:t>
            </a:r>
            <a:r>
              <a:rPr lang="es-419" sz="3400" dirty="0">
                <a:solidFill>
                  <a:srgbClr val="FF7F00"/>
                </a:solidFill>
                <a:latin typeface="Arial" charset="0"/>
                <a:ea typeface="Arial" charset="0"/>
                <a:cs typeface="Arial" charset="0"/>
                <a:sym typeface="Cabin"/>
              </a:rPr>
              <a:t>lista</a:t>
            </a:r>
            <a:r>
              <a:rPr lang="es-419" sz="3400" dirty="0">
                <a:solidFill>
                  <a:schemeClr val="lt1"/>
                </a:solidFill>
                <a:latin typeface="Arial" charset="0"/>
                <a:ea typeface="Arial" charset="0"/>
                <a:cs typeface="Arial" charset="0"/>
                <a:sym typeface="Cabin"/>
              </a:rPr>
              <a:t> puede ser </a:t>
            </a:r>
            <a:r>
              <a:rPr lang="es-419" sz="3400" dirty="0">
                <a:solidFill>
                  <a:srgbClr val="FF00FF"/>
                </a:solidFill>
                <a:latin typeface="Arial" charset="0"/>
                <a:ea typeface="Arial" charset="0"/>
                <a:cs typeface="Arial" charset="0"/>
                <a:sym typeface="Cabin"/>
              </a:rPr>
              <a:t>ordenada</a:t>
            </a:r>
            <a:r>
              <a:rPr lang="es-419" sz="3400" dirty="0">
                <a:solidFill>
                  <a:schemeClr val="lt1"/>
                </a:solidFill>
                <a:latin typeface="Arial" charset="0"/>
                <a:ea typeface="Arial" charset="0"/>
                <a:cs typeface="Arial" charset="0"/>
                <a:sym typeface="Cabin"/>
              </a:rPr>
              <a:t> </a:t>
            </a:r>
            <a:br>
              <a:rPr lang="es-419" sz="3400" dirty="0">
                <a:solidFill>
                  <a:schemeClr val="lt1"/>
                </a:solidFill>
                <a:latin typeface="Arial" charset="0"/>
                <a:ea typeface="Arial" charset="0"/>
                <a:cs typeface="Arial" charset="0"/>
                <a:sym typeface="Cabin"/>
              </a:rPr>
            </a:br>
            <a:r>
              <a:rPr lang="es-419" sz="3400" dirty="0">
                <a:solidFill>
                  <a:schemeClr val="lt1"/>
                </a:solidFill>
                <a:latin typeface="Arial" charset="0"/>
                <a:ea typeface="Arial" charset="0"/>
                <a:cs typeface="Arial" charset="0"/>
                <a:sym typeface="Cabin"/>
              </a:rPr>
              <a:t>(i.e., cambiar su orden)</a:t>
            </a:r>
          </a:p>
          <a:p>
            <a:pPr marL="1104900" lvl="0" indent="-590677">
              <a:spcBef>
                <a:spcPts val="2300"/>
              </a:spcBef>
              <a:buClr>
                <a:schemeClr val="lt1"/>
              </a:buClr>
              <a:buSzPct val="100000"/>
              <a:buFont typeface="Cabin"/>
              <a:buChar char="•"/>
            </a:pPr>
            <a:r>
              <a:rPr lang="es-419" sz="3400" dirty="0">
                <a:solidFill>
                  <a:schemeClr val="lt1"/>
                </a:solidFill>
                <a:latin typeface="Arial" charset="0"/>
                <a:ea typeface="Arial" charset="0"/>
                <a:cs typeface="Arial" charset="0"/>
                <a:sym typeface="Cabin"/>
              </a:rPr>
              <a:t>El método </a:t>
            </a:r>
            <a:r>
              <a:rPr lang="es-419" sz="3400" dirty="0" err="1">
                <a:solidFill>
                  <a:srgbClr val="FF00FF"/>
                </a:solidFill>
                <a:latin typeface="Arial" charset="0"/>
                <a:ea typeface="Arial" charset="0"/>
                <a:cs typeface="Arial" charset="0"/>
                <a:sym typeface="Cabin"/>
              </a:rPr>
              <a:t>sort</a:t>
            </a:r>
            <a:r>
              <a:rPr lang="es-419" sz="3400" dirty="0">
                <a:solidFill>
                  <a:srgbClr val="FF00FF"/>
                </a:solidFill>
                <a:latin typeface="Arial" charset="0"/>
                <a:ea typeface="Arial" charset="0"/>
                <a:cs typeface="Arial" charset="0"/>
                <a:sym typeface="Cabin"/>
              </a:rPr>
              <a:t> (ordenar)</a:t>
            </a:r>
            <a:r>
              <a:rPr lang="es-419" sz="3400" dirty="0">
                <a:solidFill>
                  <a:schemeClr val="lt1"/>
                </a:solidFill>
                <a:latin typeface="Arial" charset="0"/>
                <a:ea typeface="Arial" charset="0"/>
                <a:cs typeface="Arial" charset="0"/>
                <a:sym typeface="Cabin"/>
              </a:rPr>
              <a:t> (al contrario que en las cadenas) significa “</a:t>
            </a:r>
            <a:r>
              <a:rPr lang="es-419" sz="3400" dirty="0">
                <a:solidFill>
                  <a:srgbClr val="FF00FF"/>
                </a:solidFill>
                <a:latin typeface="Arial" charset="0"/>
                <a:ea typeface="Arial" charset="0"/>
                <a:cs typeface="Arial" charset="0"/>
                <a:sym typeface="Cabin"/>
              </a:rPr>
              <a:t>ordénalo tu mismo</a:t>
            </a:r>
            <a:r>
              <a:rPr lang="es-419" sz="3400" dirty="0">
                <a:solidFill>
                  <a:schemeClr val="lt1"/>
                </a:solidFill>
                <a:latin typeface="Arial" charset="0"/>
                <a:ea typeface="Arial" charset="0"/>
                <a:cs typeface="Arial" charset="0"/>
                <a:sym typeface="Cabin"/>
              </a:rPr>
              <a:t>”</a:t>
            </a:r>
          </a:p>
        </p:txBody>
      </p:sp>
      <p:sp>
        <p:nvSpPr>
          <p:cNvPr id="293" name="Shape 293"/>
          <p:cNvSpPr txBox="1"/>
          <p:nvPr/>
        </p:nvSpPr>
        <p:spPr>
          <a:xfrm>
            <a:off x="7697972" y="3041075"/>
            <a:ext cx="8558028" cy="4365000"/>
          </a:xfrm>
          <a:prstGeom prst="rect">
            <a:avLst/>
          </a:prstGeom>
          <a:noFill/>
          <a:ln>
            <a:noFill/>
          </a:ln>
        </p:spPr>
        <p:txBody>
          <a:bodyPr lIns="0" tIns="0" rIns="0" bIns="0" anchor="ctr" anchorCtr="0">
            <a:noAutofit/>
          </a:bodyPr>
          <a:lstStyle/>
          <a:p>
            <a:pPr lvl="0">
              <a:buClr>
                <a:schemeClr val="lt1"/>
              </a:buClr>
              <a:buSzPct val="25000"/>
            </a:pPr>
            <a:r>
              <a:rPr lang="es-419" sz="2600" dirty="0">
                <a:solidFill>
                  <a:schemeClr val="lt1"/>
                </a:solidFill>
                <a:latin typeface="Courier New"/>
                <a:ea typeface="Courier New"/>
                <a:cs typeface="Courier New"/>
                <a:sym typeface="Courier New"/>
              </a:rPr>
              <a:t>&gt;&gt;&gt; </a:t>
            </a:r>
            <a:r>
              <a:rPr lang="es-419" sz="2600" dirty="0">
                <a:solidFill>
                  <a:srgbClr val="00FF00"/>
                </a:solidFill>
                <a:latin typeface="Courier New"/>
                <a:ea typeface="Courier New"/>
                <a:cs typeface="Courier New"/>
                <a:sym typeface="Courier New"/>
              </a:rPr>
              <a:t>amigos</a:t>
            </a:r>
            <a:r>
              <a:rPr lang="es-419" sz="2600" dirty="0">
                <a:solidFill>
                  <a:schemeClr val="lt1"/>
                </a:solidFill>
                <a:latin typeface="Courier New"/>
                <a:ea typeface="Courier New"/>
                <a:cs typeface="Courier New"/>
                <a:sym typeface="Courier New"/>
              </a:rPr>
              <a:t> = </a:t>
            </a:r>
            <a:r>
              <a:rPr lang="es-419" sz="2600" dirty="0">
                <a:solidFill>
                  <a:srgbClr val="FF7F00"/>
                </a:solidFill>
                <a:latin typeface="Courier New"/>
                <a:ea typeface="Courier New"/>
                <a:cs typeface="Courier New"/>
                <a:sym typeface="Courier New"/>
              </a:rPr>
              <a:t>[ 'Joseph', 'Glenn', 'Sally' ]</a:t>
            </a:r>
          </a:p>
          <a:p>
            <a:pPr lvl="0">
              <a:buClr>
                <a:schemeClr val="lt1"/>
              </a:buClr>
              <a:buSzPct val="25000"/>
            </a:pPr>
            <a:r>
              <a:rPr lang="es-419" sz="2600" dirty="0">
                <a:solidFill>
                  <a:schemeClr val="lt1"/>
                </a:solidFill>
                <a:latin typeface="Courier New"/>
                <a:ea typeface="Courier New"/>
                <a:cs typeface="Courier New"/>
                <a:sym typeface="Courier New"/>
              </a:rPr>
              <a:t>&gt;&gt;&gt;</a:t>
            </a:r>
            <a:r>
              <a:rPr lang="es-419" sz="2600" dirty="0">
                <a:solidFill>
                  <a:srgbClr val="00FF00"/>
                </a:solidFill>
                <a:latin typeface="Courier New"/>
                <a:ea typeface="Courier New"/>
                <a:cs typeface="Courier New"/>
                <a:sym typeface="Courier New"/>
              </a:rPr>
              <a:t> </a:t>
            </a:r>
            <a:r>
              <a:rPr lang="es-419" sz="2600" dirty="0" err="1">
                <a:solidFill>
                  <a:srgbClr val="00FF00"/>
                </a:solidFill>
                <a:latin typeface="Courier New"/>
                <a:ea typeface="Courier New"/>
                <a:cs typeface="Courier New"/>
                <a:sym typeface="Courier New"/>
              </a:rPr>
              <a:t>amigos</a:t>
            </a:r>
            <a:r>
              <a:rPr lang="es-419" sz="2600" dirty="0" err="1">
                <a:solidFill>
                  <a:srgbClr val="FF00FF"/>
                </a:solidFill>
                <a:latin typeface="Courier New"/>
                <a:ea typeface="Courier New"/>
                <a:cs typeface="Courier New"/>
                <a:sym typeface="Courier New"/>
              </a:rPr>
              <a:t>.sort</a:t>
            </a:r>
            <a:r>
              <a:rPr lang="es-419" sz="2600" dirty="0">
                <a:solidFill>
                  <a:schemeClr val="lt1"/>
                </a:solidFill>
                <a:latin typeface="Courier New"/>
                <a:ea typeface="Courier New"/>
                <a:cs typeface="Courier New"/>
                <a:sym typeface="Courier New"/>
              </a:rPr>
              <a:t>()</a:t>
            </a:r>
          </a:p>
          <a:p>
            <a:pPr lvl="0">
              <a:buClr>
                <a:schemeClr val="lt1"/>
              </a:buClr>
              <a:buSzPct val="25000"/>
            </a:pPr>
            <a:r>
              <a:rPr lang="es-419" sz="2600" dirty="0">
                <a:solidFill>
                  <a:schemeClr val="lt1"/>
                </a:solidFill>
                <a:latin typeface="Courier New"/>
                <a:ea typeface="Courier New"/>
                <a:cs typeface="Courier New"/>
                <a:sym typeface="Courier New"/>
              </a:rPr>
              <a:t>&gt;&gt;&gt; </a:t>
            </a:r>
            <a:r>
              <a:rPr lang="es-419" sz="2600" dirty="0" err="1">
                <a:solidFill>
                  <a:srgbClr val="FFFF00"/>
                </a:solidFill>
                <a:latin typeface="Courier New"/>
                <a:ea typeface="Courier New"/>
                <a:cs typeface="Courier New"/>
                <a:sym typeface="Courier New"/>
              </a:rPr>
              <a:t>print</a:t>
            </a:r>
            <a:r>
              <a:rPr lang="es-419" sz="2600" dirty="0">
                <a:solidFill>
                  <a:srgbClr val="FFFF00"/>
                </a:solidFill>
                <a:latin typeface="Courier New"/>
                <a:ea typeface="Courier New"/>
                <a:cs typeface="Courier New"/>
                <a:sym typeface="Courier New"/>
              </a:rPr>
              <a:t>(</a:t>
            </a:r>
            <a:r>
              <a:rPr lang="es-419" sz="2600" dirty="0">
                <a:solidFill>
                  <a:srgbClr val="00FF00"/>
                </a:solidFill>
                <a:latin typeface="Courier New"/>
                <a:ea typeface="Courier New"/>
                <a:cs typeface="Courier New"/>
                <a:sym typeface="Courier New"/>
              </a:rPr>
              <a:t>amigos</a:t>
            </a:r>
            <a:r>
              <a:rPr lang="es-419" sz="2600" dirty="0">
                <a:solidFill>
                  <a:srgbClr val="FFFF00"/>
                </a:solidFill>
                <a:latin typeface="Courier New"/>
                <a:ea typeface="Courier New"/>
                <a:cs typeface="Courier New"/>
                <a:sym typeface="Courier New"/>
              </a:rPr>
              <a:t>)</a:t>
            </a:r>
            <a:endParaRPr lang="es-419" sz="2600" dirty="0">
              <a:solidFill>
                <a:srgbClr val="00FF00"/>
              </a:solidFill>
              <a:latin typeface="Courier New"/>
              <a:ea typeface="Courier New"/>
              <a:cs typeface="Courier New"/>
              <a:sym typeface="Courier New"/>
            </a:endParaRPr>
          </a:p>
          <a:p>
            <a:pPr lvl="0">
              <a:buClr>
                <a:schemeClr val="lt1"/>
              </a:buClr>
              <a:buSzPct val="25000"/>
            </a:pPr>
            <a:r>
              <a:rPr lang="es-419" sz="2600" dirty="0">
                <a:solidFill>
                  <a:schemeClr val="lt1"/>
                </a:solidFill>
                <a:latin typeface="Courier New"/>
                <a:ea typeface="Courier New"/>
                <a:cs typeface="Courier New"/>
                <a:sym typeface="Courier New"/>
              </a:rPr>
              <a:t>['Glenn', 'Joseph', 'Sally']</a:t>
            </a:r>
          </a:p>
          <a:p>
            <a:pPr lvl="0">
              <a:buClr>
                <a:schemeClr val="lt1"/>
              </a:buClr>
              <a:buSzPct val="25000"/>
            </a:pPr>
            <a:r>
              <a:rPr lang="es-419" sz="2600" dirty="0">
                <a:solidFill>
                  <a:schemeClr val="lt1"/>
                </a:solidFill>
                <a:latin typeface="Courier New"/>
                <a:ea typeface="Courier New"/>
                <a:cs typeface="Courier New"/>
                <a:sym typeface="Courier New"/>
              </a:rPr>
              <a:t>&gt;&gt;&gt; </a:t>
            </a:r>
            <a:r>
              <a:rPr lang="es-419" sz="2600" dirty="0" err="1">
                <a:solidFill>
                  <a:srgbClr val="FFFF00"/>
                </a:solidFill>
                <a:latin typeface="Courier New"/>
                <a:ea typeface="Courier New"/>
                <a:cs typeface="Courier New"/>
                <a:sym typeface="Courier New"/>
              </a:rPr>
              <a:t>print</a:t>
            </a:r>
            <a:r>
              <a:rPr lang="es-419" sz="2600" dirty="0">
                <a:solidFill>
                  <a:schemeClr val="lt1"/>
                </a:solidFill>
                <a:latin typeface="Courier New"/>
                <a:ea typeface="Courier New"/>
                <a:cs typeface="Courier New"/>
                <a:sym typeface="Courier New"/>
              </a:rPr>
              <a:t>(</a:t>
            </a:r>
            <a:r>
              <a:rPr lang="es-419" sz="2600" dirty="0">
                <a:solidFill>
                  <a:srgbClr val="00FF00"/>
                </a:solidFill>
                <a:latin typeface="Courier New"/>
                <a:ea typeface="Courier New"/>
                <a:cs typeface="Courier New"/>
                <a:sym typeface="Courier New"/>
              </a:rPr>
              <a:t>amigos</a:t>
            </a:r>
            <a:r>
              <a:rPr lang="es-419" sz="2600" dirty="0">
                <a:solidFill>
                  <a:srgbClr val="00FFFF"/>
                </a:solidFill>
                <a:latin typeface="Courier New"/>
                <a:ea typeface="Courier New"/>
                <a:cs typeface="Courier New"/>
                <a:sym typeface="Courier New"/>
              </a:rPr>
              <a:t>[</a:t>
            </a:r>
            <a:r>
              <a:rPr lang="es-419" sz="2600" dirty="0">
                <a:solidFill>
                  <a:schemeClr val="lt1"/>
                </a:solidFill>
                <a:latin typeface="Courier New"/>
                <a:ea typeface="Courier New"/>
                <a:cs typeface="Courier New"/>
                <a:sym typeface="Courier New"/>
              </a:rPr>
              <a:t>1</a:t>
            </a:r>
            <a:r>
              <a:rPr lang="es-419" sz="2600" dirty="0">
                <a:solidFill>
                  <a:srgbClr val="00FFFF"/>
                </a:solidFill>
                <a:latin typeface="Courier New"/>
                <a:ea typeface="Courier New"/>
                <a:cs typeface="Courier New"/>
                <a:sym typeface="Courier New"/>
              </a:rPr>
              <a:t>]</a:t>
            </a:r>
            <a:r>
              <a:rPr lang="es-419" sz="2600" dirty="0">
                <a:solidFill>
                  <a:srgbClr val="FFFF00"/>
                </a:solidFill>
                <a:latin typeface="Courier New"/>
                <a:ea typeface="Courier New"/>
                <a:cs typeface="Courier New"/>
                <a:sym typeface="Courier New"/>
              </a:rPr>
              <a:t>)</a:t>
            </a:r>
            <a:endParaRPr lang="es-419" sz="2600" dirty="0">
              <a:solidFill>
                <a:srgbClr val="00FFFF"/>
              </a:solidFill>
              <a:latin typeface="Courier New"/>
              <a:ea typeface="Courier New"/>
              <a:cs typeface="Courier New"/>
              <a:sym typeface="Courier New"/>
            </a:endParaRPr>
          </a:p>
          <a:p>
            <a:pPr lvl="0">
              <a:buClr>
                <a:schemeClr val="lt1"/>
              </a:buClr>
              <a:buSzPct val="25000"/>
            </a:pPr>
            <a:r>
              <a:rPr lang="es-419" sz="2600" dirty="0">
                <a:solidFill>
                  <a:schemeClr val="lt1"/>
                </a:solidFill>
                <a:latin typeface="Courier New"/>
                <a:ea typeface="Courier New"/>
                <a:cs typeface="Courier New"/>
                <a:sym typeface="Courier New"/>
              </a:rPr>
              <a:t>Joseph</a:t>
            </a:r>
          </a:p>
          <a:p>
            <a:pPr lvl="0">
              <a:buClr>
                <a:schemeClr val="lt1"/>
              </a:buClr>
              <a:buSzPct val="25000"/>
            </a:pPr>
            <a:r>
              <a:rPr lang="es-419" sz="2600" dirty="0">
                <a:solidFill>
                  <a:schemeClr val="lt1"/>
                </a:solidFill>
                <a:latin typeface="Courier New"/>
                <a:ea typeface="Courier New"/>
                <a:cs typeface="Courier New"/>
                <a:sym typeface="Courier New"/>
              </a:rPr>
              <a:t>&gt;&gt;&gt;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prstGeom prst="rect">
            <a:avLst/>
          </a:prstGeom>
          <a:noFill/>
          <a:ln>
            <a:noFill/>
          </a:ln>
        </p:spPr>
        <p:txBody>
          <a:bodyPr lIns="38100" tIns="38100" rIns="38100" bIns="38100" anchor="ctr" anchorCtr="0">
            <a:noAutofit/>
          </a:bodyPr>
          <a:lstStyle/>
          <a:p>
            <a:pPr lvl="0">
              <a:spcBef>
                <a:spcPts val="0"/>
              </a:spcBef>
              <a:buClr>
                <a:schemeClr val="lt1"/>
              </a:buClr>
              <a:buSzPct val="25000"/>
            </a:pPr>
            <a:r>
              <a:rPr lang="en-US" sz="7600" dirty="0" err="1">
                <a:solidFill>
                  <a:srgbClr val="FFD966"/>
                </a:solidFill>
                <a:latin typeface="Arial" charset="0"/>
                <a:ea typeface="Arial" charset="0"/>
                <a:cs typeface="Arial" charset="0"/>
                <a:sym typeface="Cabin"/>
              </a:rPr>
              <a:t>Funciones</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Nativas</a:t>
            </a:r>
            <a:r>
              <a:rPr lang="en-US" sz="7600" dirty="0">
                <a:solidFill>
                  <a:srgbClr val="FFD966"/>
                </a:solidFill>
                <a:latin typeface="Arial" charset="0"/>
                <a:ea typeface="Arial" charset="0"/>
                <a:cs typeface="Arial" charset="0"/>
                <a:sym typeface="Cabin"/>
              </a:rPr>
              <a:t> y </a:t>
            </a:r>
            <a:r>
              <a:rPr lang="en-US" sz="7600" dirty="0" err="1">
                <a:solidFill>
                  <a:srgbClr val="FFD966"/>
                </a:solidFill>
                <a:latin typeface="Arial" charset="0"/>
                <a:ea typeface="Arial" charset="0"/>
                <a:cs typeface="Arial" charset="0"/>
                <a:sym typeface="Cabin"/>
              </a:rPr>
              <a:t>Listas</a:t>
            </a:r>
            <a:endParaRPr lang="en-US" sz="7600" u="none" strike="noStrike" cap="none" dirty="0">
              <a:solidFill>
                <a:srgbClr val="FFD966"/>
              </a:solidFill>
              <a:latin typeface="Arial" charset="0"/>
              <a:ea typeface="Arial" charset="0"/>
              <a:cs typeface="Arial" charset="0"/>
              <a:sym typeface="Cabin"/>
            </a:endParaRPr>
          </a:p>
        </p:txBody>
      </p:sp>
      <p:sp>
        <p:nvSpPr>
          <p:cNvPr id="299" name="Shape 299"/>
          <p:cNvSpPr txBox="1">
            <a:spLocks noGrp="1"/>
          </p:cNvSpPr>
          <p:nvPr>
            <p:ph idx="1"/>
          </p:nvPr>
        </p:nvSpPr>
        <p:spPr>
          <a:xfrm>
            <a:off x="1155700" y="2603501"/>
            <a:ext cx="5802313" cy="4940300"/>
          </a:xfrm>
          <a:prstGeom prst="rect">
            <a:avLst/>
          </a:prstGeom>
          <a:noFill/>
          <a:ln>
            <a:noFill/>
          </a:ln>
        </p:spPr>
        <p:txBody>
          <a:bodyPr lIns="38100" tIns="38100" rIns="38100" bIns="38100" anchor="ctr" anchorCtr="0">
            <a:noAutofit/>
          </a:bodyPr>
          <a:lstStyle/>
          <a:p>
            <a:pPr marL="469900" lvl="0" indent="-457200">
              <a:spcBef>
                <a:spcPts val="0"/>
              </a:spcBef>
              <a:spcAft>
                <a:spcPts val="1000"/>
              </a:spcAft>
              <a:buSzPct val="100000"/>
              <a:buFont typeface="Arial"/>
              <a:buChar char="•"/>
            </a:pPr>
            <a:r>
              <a:rPr lang="es-419" sz="3400" dirty="0">
                <a:solidFill>
                  <a:schemeClr val="lt1"/>
                </a:solidFill>
                <a:latin typeface="Arial" charset="0"/>
                <a:ea typeface="Arial" charset="0"/>
                <a:cs typeface="Arial" charset="0"/>
                <a:sym typeface="Cabin"/>
              </a:rPr>
              <a:t>Hay un cierto número de </a:t>
            </a:r>
            <a:r>
              <a:rPr lang="es-419" sz="3400" dirty="0">
                <a:solidFill>
                  <a:srgbClr val="FF00FF"/>
                </a:solidFill>
                <a:latin typeface="Arial" charset="0"/>
                <a:ea typeface="Arial" charset="0"/>
                <a:cs typeface="Arial" charset="0"/>
                <a:sym typeface="Cabin"/>
              </a:rPr>
              <a:t>funciones</a:t>
            </a:r>
            <a:r>
              <a:rPr lang="es-419" sz="3400" dirty="0">
                <a:solidFill>
                  <a:schemeClr val="lt1"/>
                </a:solidFill>
                <a:latin typeface="Arial" charset="0"/>
                <a:ea typeface="Arial" charset="0"/>
                <a:cs typeface="Arial" charset="0"/>
                <a:sym typeface="Cabin"/>
              </a:rPr>
              <a:t> nativas en </a:t>
            </a:r>
            <a:r>
              <a:rPr lang="es-419" sz="3400" dirty="0">
                <a:solidFill>
                  <a:srgbClr val="FFFF00"/>
                </a:solidFill>
                <a:latin typeface="Arial" charset="0"/>
                <a:ea typeface="Arial" charset="0"/>
                <a:cs typeface="Arial" charset="0"/>
                <a:sym typeface="Cabin"/>
              </a:rPr>
              <a:t>Python</a:t>
            </a:r>
            <a:r>
              <a:rPr lang="es-419" sz="3400" dirty="0">
                <a:solidFill>
                  <a:schemeClr val="lt1"/>
                </a:solidFill>
                <a:latin typeface="Arial" charset="0"/>
                <a:ea typeface="Arial" charset="0"/>
                <a:cs typeface="Arial" charset="0"/>
                <a:sym typeface="Cabin"/>
              </a:rPr>
              <a:t> que toman </a:t>
            </a:r>
            <a:r>
              <a:rPr lang="es-419" sz="3400" dirty="0">
                <a:solidFill>
                  <a:srgbClr val="00FF00"/>
                </a:solidFill>
                <a:latin typeface="Arial" charset="0"/>
                <a:ea typeface="Arial" charset="0"/>
                <a:cs typeface="Arial" charset="0"/>
                <a:sym typeface="Cabin"/>
              </a:rPr>
              <a:t>listas</a:t>
            </a:r>
            <a:r>
              <a:rPr lang="es-419" sz="3400" dirty="0">
                <a:solidFill>
                  <a:schemeClr val="lt1"/>
                </a:solidFill>
                <a:latin typeface="Arial" charset="0"/>
                <a:ea typeface="Arial" charset="0"/>
                <a:cs typeface="Arial" charset="0"/>
                <a:sym typeface="Cabin"/>
              </a:rPr>
              <a:t> como parámetros</a:t>
            </a:r>
          </a:p>
          <a:p>
            <a:pPr marL="469900" lvl="0" indent="-457200">
              <a:spcBef>
                <a:spcPts val="3500"/>
              </a:spcBef>
              <a:spcAft>
                <a:spcPts val="1000"/>
              </a:spcAft>
              <a:buSzPct val="100000"/>
              <a:buFont typeface="Arial"/>
              <a:buChar char="•"/>
            </a:pPr>
            <a:r>
              <a:rPr lang="es-419" sz="3400" dirty="0">
                <a:solidFill>
                  <a:schemeClr val="lt1"/>
                </a:solidFill>
                <a:latin typeface="Arial" charset="0"/>
                <a:ea typeface="Arial" charset="0"/>
                <a:cs typeface="Arial" charset="0"/>
                <a:sym typeface="Cabin"/>
              </a:rPr>
              <a:t>¿Recuerdas los bucles que hicimos? Son mucho más sencillos</a:t>
            </a:r>
          </a:p>
        </p:txBody>
      </p:sp>
      <p:sp>
        <p:nvSpPr>
          <p:cNvPr id="300" name="Shape 300"/>
          <p:cNvSpPr txBox="1"/>
          <p:nvPr/>
        </p:nvSpPr>
        <p:spPr>
          <a:xfrm>
            <a:off x="7929600" y="2455850"/>
            <a:ext cx="7885799" cy="5540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nums</a:t>
            </a:r>
            <a:r>
              <a:rPr lang="en-US" sz="3000" i="0" u="none" strike="noStrike" cap="none" dirty="0">
                <a:solidFill>
                  <a:schemeClr val="lt1"/>
                </a:solidFill>
                <a:latin typeface="Courier"/>
                <a:ea typeface="Courier"/>
                <a:cs typeface="Courier"/>
                <a:sym typeface="Courier New"/>
              </a:rPr>
              <a:t> = [3, 41, 12, 9, 74, 15]</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rgbClr val="FF00FF"/>
                </a:solidFill>
                <a:latin typeface="Courier"/>
                <a:ea typeface="Courier"/>
                <a:cs typeface="Courier"/>
                <a:sym typeface="Courier New"/>
              </a:rPr>
              <a:t>len</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nums</a:t>
            </a:r>
            <a:r>
              <a:rPr lang="en-US" sz="3000" i="0" u="none" strike="noStrike" cap="none" dirty="0">
                <a:solidFill>
                  <a:schemeClr val="lt1"/>
                </a:solidFill>
                <a:latin typeface="Courier"/>
                <a:ea typeface="Courier"/>
                <a:cs typeface="Courier"/>
                <a:sym typeface="Courier New"/>
              </a:rPr>
              <a:t>)</a:t>
            </a:r>
            <a:r>
              <a:rPr lang="en-US" sz="3000" dirty="0">
                <a:solidFill>
                  <a:srgbClr val="FF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6</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rgbClr val="FF00FF"/>
                </a:solidFill>
                <a:latin typeface="Courier"/>
                <a:ea typeface="Courier"/>
                <a:cs typeface="Courier"/>
                <a:sym typeface="Courier New"/>
              </a:rPr>
              <a:t>max</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nums</a:t>
            </a:r>
            <a:r>
              <a:rPr lang="en-US" sz="3000" i="0" u="none" strike="noStrike" cap="none" dirty="0">
                <a:solidFill>
                  <a:schemeClr val="lt1"/>
                </a:solidFill>
                <a:latin typeface="Courier"/>
                <a:ea typeface="Courier"/>
                <a:cs typeface="Courier"/>
                <a:sym typeface="Courier New"/>
              </a:rPr>
              <a:t>)</a:t>
            </a:r>
            <a:r>
              <a:rPr lang="en-US" sz="3000" dirty="0">
                <a:solidFill>
                  <a:srgbClr val="FF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74</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rgbClr val="FF00FF"/>
                </a:solidFill>
                <a:latin typeface="Courier"/>
                <a:ea typeface="Courier"/>
                <a:cs typeface="Courier"/>
                <a:sym typeface="Courier New"/>
              </a:rPr>
              <a:t>min</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nums</a:t>
            </a:r>
            <a:r>
              <a:rPr lang="en-US" sz="3000" i="0" u="none" strike="noStrike" cap="none" dirty="0">
                <a:solidFill>
                  <a:schemeClr val="lt1"/>
                </a:solidFill>
                <a:latin typeface="Courier"/>
                <a:ea typeface="Courier"/>
                <a:cs typeface="Courier"/>
                <a:sym typeface="Courier New"/>
              </a:rPr>
              <a:t>)</a:t>
            </a:r>
            <a:r>
              <a:rPr lang="en-US" sz="3000" dirty="0">
                <a:solidFill>
                  <a:srgbClr val="FF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3</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FF00FF"/>
                </a:solidFill>
                <a:latin typeface="Courier"/>
                <a:ea typeface="Courier"/>
                <a:cs typeface="Courier"/>
                <a:sym typeface="Courier New"/>
              </a:rPr>
              <a:t>sum</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nums</a:t>
            </a:r>
            <a:r>
              <a:rPr lang="en-US" sz="3000" i="0" u="none" strike="noStrike" cap="none" dirty="0">
                <a:solidFill>
                  <a:schemeClr val="lt1"/>
                </a:solidFill>
                <a:latin typeface="Courier"/>
                <a:ea typeface="Courier"/>
                <a:cs typeface="Courier"/>
                <a:sym typeface="Courier New"/>
              </a:rPr>
              <a:t>)</a:t>
            </a:r>
            <a:r>
              <a:rPr lang="en-US" sz="3000" dirty="0">
                <a:solidFill>
                  <a:srgbClr val="FF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154</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FF00FF"/>
                </a:solidFill>
                <a:latin typeface="Courier"/>
                <a:ea typeface="Courier"/>
                <a:cs typeface="Courier"/>
                <a:sym typeface="Courier New"/>
              </a:rPr>
              <a:t>sum</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nums</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00FF"/>
                </a:solidFill>
                <a:latin typeface="Courier"/>
                <a:ea typeface="Courier"/>
                <a:cs typeface="Courier"/>
                <a:sym typeface="Courier New"/>
              </a:rPr>
              <a:t>len</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nums</a:t>
            </a:r>
            <a:r>
              <a:rPr lang="en-US" sz="3000" i="0" u="none" strike="noStrike" cap="none" dirty="0">
                <a:solidFill>
                  <a:schemeClr val="lt1"/>
                </a:solidFill>
                <a:latin typeface="Courier"/>
                <a:ea typeface="Courier"/>
                <a:cs typeface="Courier"/>
                <a:sym typeface="Courier New"/>
              </a:rPr>
              <a:t>)</a:t>
            </a:r>
            <a:r>
              <a:rPr lang="en-US" sz="3000" dirty="0">
                <a:solidFill>
                  <a:srgbClr val="FF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25.6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1155700" y="789709"/>
            <a:ext cx="12992030"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u="none" strike="noStrike" cap="none" dirty="0" err="1">
                <a:solidFill>
                  <a:srgbClr val="FFD966"/>
                </a:solidFill>
                <a:latin typeface="Arial" charset="0"/>
                <a:ea typeface="Arial" charset="0"/>
                <a:cs typeface="Arial" charset="0"/>
                <a:sym typeface="Cabin"/>
              </a:rPr>
              <a:t>Programación</a:t>
            </a:r>
            <a:endParaRPr lang="en-US" sz="7600" u="none" strike="noStrike" cap="none" dirty="0">
              <a:solidFill>
                <a:srgbClr val="FFD966"/>
              </a:solidFill>
              <a:latin typeface="Arial" charset="0"/>
              <a:ea typeface="Arial" charset="0"/>
              <a:cs typeface="Arial" charset="0"/>
              <a:sym typeface="Cabin"/>
            </a:endParaRPr>
          </a:p>
        </p:txBody>
      </p:sp>
      <p:sp>
        <p:nvSpPr>
          <p:cNvPr id="190" name="Shape 190"/>
          <p:cNvSpPr txBox="1">
            <a:spLocks noGrp="1"/>
          </p:cNvSpPr>
          <p:nvPr>
            <p:ph idx="1"/>
          </p:nvPr>
        </p:nvSpPr>
        <p:spPr>
          <a:xfrm>
            <a:off x="1155700" y="2857500"/>
            <a:ext cx="13760450" cy="4843463"/>
          </a:xfrm>
          <a:prstGeom prst="rect">
            <a:avLst/>
          </a:prstGeom>
          <a:noFill/>
          <a:ln>
            <a:noFill/>
          </a:ln>
        </p:spPr>
        <p:txBody>
          <a:bodyPr lIns="38100" tIns="38100" rIns="38100" bIns="38100" anchor="t" anchorCtr="0">
            <a:noAutofit/>
          </a:bodyPr>
          <a:lstStyle/>
          <a:p>
            <a:pPr marL="457200" lvl="0" indent="-444500">
              <a:spcBef>
                <a:spcPts val="0"/>
              </a:spcBef>
              <a:spcAft>
                <a:spcPts val="1000"/>
              </a:spcAft>
              <a:buSzPct val="100000"/>
              <a:buFont typeface="Cabin"/>
            </a:pPr>
            <a:r>
              <a:rPr lang="es-419" sz="3600" dirty="0">
                <a:solidFill>
                  <a:srgbClr val="FF7F00"/>
                </a:solidFill>
                <a:latin typeface="Arial" charset="0"/>
                <a:ea typeface="Arial" charset="0"/>
                <a:cs typeface="Arial" charset="0"/>
                <a:sym typeface="Cabin"/>
              </a:rPr>
              <a:t>Algoritmos</a:t>
            </a:r>
          </a:p>
          <a:p>
            <a:pPr marL="749300" lvl="1" indent="-444500">
              <a:spcBef>
                <a:spcPts val="0"/>
              </a:spcBef>
              <a:spcAft>
                <a:spcPts val="1000"/>
              </a:spcAft>
              <a:buSzPct val="100000"/>
            </a:pPr>
            <a:r>
              <a:rPr lang="es-419" sz="3200" dirty="0">
                <a:latin typeface="Arial" charset="0"/>
                <a:ea typeface="Arial" charset="0"/>
                <a:cs typeface="Arial" charset="0"/>
                <a:sym typeface="Cabin"/>
              </a:rPr>
              <a:t>Un conjunto de reglas o pasos usados para resolver un problema</a:t>
            </a:r>
          </a:p>
          <a:p>
            <a:pPr marL="749300" lvl="1" indent="-444500">
              <a:spcBef>
                <a:spcPts val="0"/>
              </a:spcBef>
              <a:spcAft>
                <a:spcPts val="1000"/>
              </a:spcAft>
              <a:buSzPct val="100000"/>
            </a:pPr>
            <a:endParaRPr lang="es-419" sz="3200" dirty="0">
              <a:latin typeface="Arial" charset="0"/>
              <a:ea typeface="Arial" charset="0"/>
              <a:cs typeface="Arial" charset="0"/>
              <a:sym typeface="Cabin"/>
            </a:endParaRPr>
          </a:p>
          <a:p>
            <a:pPr marL="457200" lvl="0" indent="-444500">
              <a:spcBef>
                <a:spcPts val="0"/>
              </a:spcBef>
              <a:spcAft>
                <a:spcPts val="1000"/>
              </a:spcAft>
              <a:buSzPct val="100000"/>
              <a:buFont typeface="Cabin"/>
            </a:pPr>
            <a:r>
              <a:rPr lang="es-419" sz="3600" dirty="0">
                <a:solidFill>
                  <a:srgbClr val="FF7F00"/>
                </a:solidFill>
                <a:latin typeface="Arial" charset="0"/>
                <a:ea typeface="Arial" charset="0"/>
                <a:cs typeface="Arial" charset="0"/>
                <a:sym typeface="Cabin"/>
              </a:rPr>
              <a:t>Estructuras de Datos</a:t>
            </a:r>
          </a:p>
          <a:p>
            <a:pPr marL="749300" lvl="1" indent="-444500">
              <a:spcBef>
                <a:spcPts val="0"/>
              </a:spcBef>
              <a:spcAft>
                <a:spcPts val="1000"/>
              </a:spcAft>
              <a:buSzPct val="100000"/>
            </a:pPr>
            <a:r>
              <a:rPr lang="es-419" sz="3200" dirty="0">
                <a:solidFill>
                  <a:schemeClr val="lt1"/>
                </a:solidFill>
                <a:latin typeface="Arial" charset="0"/>
                <a:ea typeface="Arial" charset="0"/>
                <a:cs typeface="Arial" charset="0"/>
                <a:sym typeface="Cabin"/>
              </a:rPr>
              <a:t>Una forma particular de organizar datos en una computadora</a:t>
            </a:r>
          </a:p>
        </p:txBody>
      </p:sp>
      <p:sp>
        <p:nvSpPr>
          <p:cNvPr id="2" name="Rectangle 1"/>
          <p:cNvSpPr/>
          <p:nvPr/>
        </p:nvSpPr>
        <p:spPr>
          <a:xfrm>
            <a:off x="6696643" y="6941246"/>
            <a:ext cx="9044464" cy="1077218"/>
          </a:xfrm>
          <a:prstGeom prst="rect">
            <a:avLst/>
          </a:prstGeom>
        </p:spPr>
        <p:txBody>
          <a:bodyPr wrap="none">
            <a:spAutoFit/>
          </a:bodyPr>
          <a:lstStyle/>
          <a:p>
            <a:pPr algn="r"/>
            <a:r>
              <a:rPr lang="en-US" sz="3200" dirty="0">
                <a:hlinkClick r:id="rId3"/>
              </a:rPr>
              <a:t>https://es.wikipedia.org/wiki/Algoritmo</a:t>
            </a:r>
            <a:endParaRPr lang="es-419" sz="3200" dirty="0">
              <a:solidFill>
                <a:srgbClr val="FFFF00"/>
              </a:solidFill>
            </a:endParaRPr>
          </a:p>
          <a:p>
            <a:pPr algn="r"/>
            <a:r>
              <a:rPr lang="en-US" sz="3200" dirty="0">
                <a:hlinkClick r:id="rId4"/>
              </a:rPr>
              <a:t>https://es.wikipedia.org/wiki/Estructura_de_datos</a:t>
            </a:r>
            <a:endParaRPr lang="es-419" sz="3200" dirty="0">
              <a:solidFill>
                <a:srgbClr val="FFFF00"/>
              </a:solidFill>
            </a:endParaRPr>
          </a:p>
        </p:txBody>
      </p:sp>
    </p:spTree>
    <p:extLst>
      <p:ext uri="{BB962C8B-B14F-4D97-AF65-F5344CB8AC3E}">
        <p14:creationId xmlns:p14="http://schemas.microsoft.com/office/powerpoint/2010/main" val="753444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p:nvPr/>
        </p:nvSpPr>
        <p:spPr>
          <a:xfrm>
            <a:off x="7314550" y="4800524"/>
            <a:ext cx="8127900" cy="3987875"/>
          </a:xfrm>
          <a:prstGeom prst="rect">
            <a:avLst/>
          </a:prstGeom>
          <a:noFill/>
          <a:ln>
            <a:noFill/>
          </a:ln>
        </p:spPr>
        <p:txBody>
          <a:bodyPr lIns="91425" tIns="45700" rIns="91425" bIns="45700" anchor="t" anchorCtr="0">
            <a:noAutofit/>
          </a:bodyPr>
          <a:lstStyle/>
          <a:p>
            <a:pPr lvl="0">
              <a:buClr>
                <a:srgbClr val="00FF00"/>
              </a:buClr>
              <a:buSzPct val="25000"/>
            </a:pPr>
            <a:r>
              <a:rPr lang="es-419" sz="2600" dirty="0" err="1">
                <a:solidFill>
                  <a:srgbClr val="00FF00"/>
                </a:solidFill>
                <a:latin typeface="Courier New"/>
                <a:ea typeface="Courier New"/>
                <a:cs typeface="Courier New"/>
                <a:sym typeface="Courier New"/>
              </a:rPr>
              <a:t>numlista</a:t>
            </a:r>
            <a:r>
              <a:rPr lang="es-419" sz="2600" dirty="0">
                <a:solidFill>
                  <a:srgbClr val="00FF00"/>
                </a:solidFill>
                <a:latin typeface="Courier New"/>
                <a:ea typeface="Courier New"/>
                <a:cs typeface="Courier New"/>
                <a:sym typeface="Courier New"/>
              </a:rPr>
              <a:t> = </a:t>
            </a:r>
            <a:r>
              <a:rPr lang="es-419" sz="2600" dirty="0" err="1">
                <a:solidFill>
                  <a:srgbClr val="00FF00"/>
                </a:solidFill>
                <a:latin typeface="Courier New"/>
                <a:ea typeface="Courier New"/>
                <a:cs typeface="Courier New"/>
                <a:sym typeface="Courier New"/>
              </a:rPr>
              <a:t>list</a:t>
            </a:r>
            <a:r>
              <a:rPr lang="es-419" sz="2600" dirty="0">
                <a:solidFill>
                  <a:srgbClr val="00FF00"/>
                </a:solidFill>
                <a:latin typeface="Courier New"/>
                <a:ea typeface="Courier New"/>
                <a:cs typeface="Courier New"/>
                <a:sym typeface="Courier New"/>
              </a:rPr>
              <a:t>()</a:t>
            </a:r>
          </a:p>
          <a:p>
            <a:pPr lvl="0">
              <a:buClr>
                <a:srgbClr val="FFFFFF"/>
              </a:buClr>
              <a:buSzPct val="25000"/>
            </a:pPr>
            <a:r>
              <a:rPr lang="es-419" sz="2600" dirty="0" err="1">
                <a:solidFill>
                  <a:srgbClr val="FFFFFF"/>
                </a:solidFill>
                <a:latin typeface="Courier New"/>
                <a:ea typeface="Courier New"/>
                <a:cs typeface="Courier New"/>
                <a:sym typeface="Courier New"/>
              </a:rPr>
              <a:t>while</a:t>
            </a:r>
            <a:r>
              <a:rPr lang="es-419" sz="2600" dirty="0">
                <a:solidFill>
                  <a:srgbClr val="FFFFFF"/>
                </a:solidFill>
                <a:latin typeface="Courier New"/>
                <a:ea typeface="Courier New"/>
                <a:cs typeface="Courier New"/>
                <a:sym typeface="Courier New"/>
              </a:rPr>
              <a:t> True :</a:t>
            </a:r>
          </a:p>
          <a:p>
            <a:pPr lvl="0">
              <a:buClr>
                <a:srgbClr val="FFFFFF"/>
              </a:buClr>
              <a:buSzPct val="25000"/>
            </a:pPr>
            <a:r>
              <a:rPr lang="es-419" sz="2600" dirty="0">
                <a:solidFill>
                  <a:srgbClr val="FFFFFF"/>
                </a:solidFill>
                <a:latin typeface="Courier New"/>
                <a:ea typeface="Courier New"/>
                <a:cs typeface="Courier New"/>
                <a:sym typeface="Courier New"/>
              </a:rPr>
              <a:t>    </a:t>
            </a:r>
            <a:r>
              <a:rPr lang="es-419" sz="2600" dirty="0" err="1">
                <a:solidFill>
                  <a:srgbClr val="FFFFFF"/>
                </a:solidFill>
                <a:latin typeface="Courier New"/>
                <a:ea typeface="Courier New"/>
                <a:cs typeface="Courier New"/>
                <a:sym typeface="Courier New"/>
              </a:rPr>
              <a:t>inp</a:t>
            </a:r>
            <a:r>
              <a:rPr lang="es-419" sz="2600" dirty="0">
                <a:solidFill>
                  <a:srgbClr val="FFFFFF"/>
                </a:solidFill>
                <a:latin typeface="Courier New"/>
                <a:ea typeface="Courier New"/>
                <a:cs typeface="Courier New"/>
                <a:sym typeface="Courier New"/>
              </a:rPr>
              <a:t> = input('Ingresa un número: ')</a:t>
            </a:r>
          </a:p>
          <a:p>
            <a:pPr lvl="0">
              <a:buClr>
                <a:srgbClr val="FFFFFF"/>
              </a:buClr>
              <a:buSzPct val="25000"/>
            </a:pPr>
            <a:r>
              <a:rPr lang="es-419" sz="2600" dirty="0">
                <a:solidFill>
                  <a:srgbClr val="FFFFFF"/>
                </a:solidFill>
                <a:latin typeface="Courier New"/>
                <a:ea typeface="Courier New"/>
                <a:cs typeface="Courier New"/>
                <a:sym typeface="Courier New"/>
              </a:rPr>
              <a:t>    </a:t>
            </a:r>
            <a:r>
              <a:rPr lang="es-419" sz="2600" dirty="0" err="1">
                <a:solidFill>
                  <a:srgbClr val="FFFFFF"/>
                </a:solidFill>
                <a:latin typeface="Courier New"/>
                <a:ea typeface="Courier New"/>
                <a:cs typeface="Courier New"/>
                <a:sym typeface="Courier New"/>
              </a:rPr>
              <a:t>if</a:t>
            </a:r>
            <a:r>
              <a:rPr lang="es-419" sz="2600" dirty="0">
                <a:solidFill>
                  <a:srgbClr val="FFFFFF"/>
                </a:solidFill>
                <a:latin typeface="Courier New"/>
                <a:ea typeface="Courier New"/>
                <a:cs typeface="Courier New"/>
                <a:sym typeface="Courier New"/>
              </a:rPr>
              <a:t> </a:t>
            </a:r>
            <a:r>
              <a:rPr lang="es-419" sz="2600" dirty="0" err="1">
                <a:solidFill>
                  <a:srgbClr val="FFFFFF"/>
                </a:solidFill>
                <a:latin typeface="Courier New"/>
                <a:ea typeface="Courier New"/>
                <a:cs typeface="Courier New"/>
                <a:sym typeface="Courier New"/>
              </a:rPr>
              <a:t>inp</a:t>
            </a:r>
            <a:r>
              <a:rPr lang="es-419" sz="2600" dirty="0">
                <a:solidFill>
                  <a:srgbClr val="FFFFFF"/>
                </a:solidFill>
                <a:latin typeface="Courier New"/>
                <a:ea typeface="Courier New"/>
                <a:cs typeface="Courier New"/>
                <a:sym typeface="Courier New"/>
              </a:rPr>
              <a:t> == 'hecho' : break</a:t>
            </a:r>
          </a:p>
          <a:p>
            <a:pPr lvl="0">
              <a:buClr>
                <a:srgbClr val="FFFFFF"/>
              </a:buClr>
              <a:buSzPct val="25000"/>
            </a:pPr>
            <a:r>
              <a:rPr lang="es-419" sz="2600" dirty="0">
                <a:solidFill>
                  <a:srgbClr val="FFFFFF"/>
                </a:solidFill>
                <a:latin typeface="Courier New"/>
                <a:ea typeface="Courier New"/>
                <a:cs typeface="Courier New"/>
                <a:sym typeface="Courier New"/>
              </a:rPr>
              <a:t>    valor = </a:t>
            </a:r>
            <a:r>
              <a:rPr lang="es-419" sz="2600" dirty="0" err="1">
                <a:solidFill>
                  <a:srgbClr val="FFFFFF"/>
                </a:solidFill>
                <a:latin typeface="Courier New"/>
                <a:ea typeface="Courier New"/>
                <a:cs typeface="Courier New"/>
                <a:sym typeface="Courier New"/>
              </a:rPr>
              <a:t>float</a:t>
            </a:r>
            <a:r>
              <a:rPr lang="es-419" sz="2600" dirty="0">
                <a:solidFill>
                  <a:srgbClr val="FFFFFF"/>
                </a:solidFill>
                <a:latin typeface="Courier New"/>
                <a:ea typeface="Courier New"/>
                <a:cs typeface="Courier New"/>
                <a:sym typeface="Courier New"/>
              </a:rPr>
              <a:t>(</a:t>
            </a:r>
            <a:r>
              <a:rPr lang="es-419" sz="2600" dirty="0" err="1">
                <a:solidFill>
                  <a:srgbClr val="FFFFFF"/>
                </a:solidFill>
                <a:latin typeface="Courier New"/>
                <a:ea typeface="Courier New"/>
                <a:cs typeface="Courier New"/>
                <a:sym typeface="Courier New"/>
              </a:rPr>
              <a:t>inp</a:t>
            </a:r>
            <a:r>
              <a:rPr lang="es-419" sz="2600" dirty="0">
                <a:solidFill>
                  <a:srgbClr val="FFFFFF"/>
                </a:solidFill>
                <a:latin typeface="Courier New"/>
                <a:ea typeface="Courier New"/>
                <a:cs typeface="Courier New"/>
                <a:sym typeface="Courier New"/>
              </a:rPr>
              <a:t>)</a:t>
            </a:r>
          </a:p>
          <a:p>
            <a:pPr lvl="0">
              <a:buClr>
                <a:srgbClr val="00FF00"/>
              </a:buClr>
              <a:buSzPct val="25000"/>
            </a:pPr>
            <a:r>
              <a:rPr lang="es-419" sz="2600" dirty="0">
                <a:solidFill>
                  <a:srgbClr val="00FF00"/>
                </a:solidFill>
                <a:latin typeface="Courier New"/>
                <a:ea typeface="Courier New"/>
                <a:cs typeface="Courier New"/>
                <a:sym typeface="Courier New"/>
              </a:rPr>
              <a:t>    </a:t>
            </a:r>
            <a:r>
              <a:rPr lang="es-419" sz="2600" dirty="0" err="1">
                <a:solidFill>
                  <a:srgbClr val="00FF00"/>
                </a:solidFill>
                <a:latin typeface="Courier New"/>
                <a:ea typeface="Courier New"/>
                <a:cs typeface="Courier New"/>
                <a:sym typeface="Courier New"/>
              </a:rPr>
              <a:t>numlista.append</a:t>
            </a:r>
            <a:r>
              <a:rPr lang="es-419" sz="2600" dirty="0">
                <a:solidFill>
                  <a:srgbClr val="00FF00"/>
                </a:solidFill>
                <a:latin typeface="Courier New"/>
                <a:ea typeface="Courier New"/>
                <a:cs typeface="Courier New"/>
                <a:sym typeface="Courier New"/>
              </a:rPr>
              <a:t>(valor)</a:t>
            </a:r>
          </a:p>
          <a:p>
            <a:pPr lvl="0" algn="ctr"/>
            <a:endParaRPr lang="es-419" sz="2600" dirty="0">
              <a:solidFill>
                <a:srgbClr val="FFFFFF"/>
              </a:solidFill>
              <a:latin typeface="Courier New"/>
              <a:ea typeface="Courier New"/>
              <a:cs typeface="Courier New"/>
              <a:sym typeface="Courier New"/>
            </a:endParaRPr>
          </a:p>
          <a:p>
            <a:pPr lvl="0">
              <a:buClr>
                <a:srgbClr val="00FF00"/>
              </a:buClr>
              <a:buSzPct val="25000"/>
            </a:pPr>
            <a:r>
              <a:rPr lang="es-419" sz="2600" dirty="0">
                <a:solidFill>
                  <a:srgbClr val="00FF00"/>
                </a:solidFill>
                <a:latin typeface="Courier New"/>
                <a:ea typeface="Courier New"/>
                <a:cs typeface="Courier New"/>
                <a:sym typeface="Courier New"/>
              </a:rPr>
              <a:t>promedio = sum(</a:t>
            </a:r>
            <a:r>
              <a:rPr lang="es-419" sz="2600" dirty="0" err="1">
                <a:solidFill>
                  <a:srgbClr val="00FF00"/>
                </a:solidFill>
                <a:latin typeface="Courier New"/>
                <a:ea typeface="Courier New"/>
                <a:cs typeface="Courier New"/>
                <a:sym typeface="Courier New"/>
              </a:rPr>
              <a:t>numlista</a:t>
            </a:r>
            <a:r>
              <a:rPr lang="es-419" sz="2600" dirty="0">
                <a:solidFill>
                  <a:srgbClr val="00FF00"/>
                </a:solidFill>
                <a:latin typeface="Courier New"/>
                <a:ea typeface="Courier New"/>
                <a:cs typeface="Courier New"/>
                <a:sym typeface="Courier New"/>
              </a:rPr>
              <a:t>) / </a:t>
            </a:r>
            <a:r>
              <a:rPr lang="es-419" sz="2600" dirty="0" err="1">
                <a:solidFill>
                  <a:srgbClr val="00FF00"/>
                </a:solidFill>
                <a:latin typeface="Courier New"/>
                <a:ea typeface="Courier New"/>
                <a:cs typeface="Courier New"/>
                <a:sym typeface="Courier New"/>
              </a:rPr>
              <a:t>len</a:t>
            </a:r>
            <a:r>
              <a:rPr lang="es-419" sz="2600" dirty="0">
                <a:solidFill>
                  <a:srgbClr val="00FF00"/>
                </a:solidFill>
                <a:latin typeface="Courier New"/>
                <a:ea typeface="Courier New"/>
                <a:cs typeface="Courier New"/>
                <a:sym typeface="Courier New"/>
              </a:rPr>
              <a:t>(</a:t>
            </a:r>
            <a:r>
              <a:rPr lang="es-419" sz="2600" dirty="0" err="1">
                <a:solidFill>
                  <a:srgbClr val="00FF00"/>
                </a:solidFill>
                <a:latin typeface="Courier New"/>
                <a:ea typeface="Courier New"/>
                <a:cs typeface="Courier New"/>
                <a:sym typeface="Courier New"/>
              </a:rPr>
              <a:t>numlista</a:t>
            </a:r>
            <a:r>
              <a:rPr lang="es-419" sz="2600" dirty="0">
                <a:solidFill>
                  <a:srgbClr val="00FF00"/>
                </a:solidFill>
                <a:latin typeface="Courier New"/>
                <a:ea typeface="Courier New"/>
                <a:cs typeface="Courier New"/>
                <a:sym typeface="Courier New"/>
              </a:rPr>
              <a:t>)</a:t>
            </a:r>
          </a:p>
          <a:p>
            <a:pPr lvl="0">
              <a:buClr>
                <a:srgbClr val="FFFFFF"/>
              </a:buClr>
              <a:buSzPct val="25000"/>
            </a:pPr>
            <a:r>
              <a:rPr lang="es-419" sz="2600" dirty="0" err="1">
                <a:solidFill>
                  <a:srgbClr val="FFFFFF"/>
                </a:solidFill>
                <a:latin typeface="Courier New"/>
                <a:ea typeface="Courier New"/>
                <a:cs typeface="Courier New"/>
                <a:sym typeface="Courier New"/>
              </a:rPr>
              <a:t>print</a:t>
            </a:r>
            <a:r>
              <a:rPr lang="es-419" sz="2600" dirty="0">
                <a:solidFill>
                  <a:srgbClr val="FFFFFF"/>
                </a:solidFill>
                <a:latin typeface="Courier New"/>
                <a:ea typeface="Courier New"/>
                <a:cs typeface="Courier New"/>
                <a:sym typeface="Courier New"/>
              </a:rPr>
              <a:t>('Promedio:', promedio)</a:t>
            </a:r>
          </a:p>
        </p:txBody>
      </p:sp>
      <p:sp>
        <p:nvSpPr>
          <p:cNvPr id="306" name="Shape 306"/>
          <p:cNvSpPr txBox="1"/>
          <p:nvPr/>
        </p:nvSpPr>
        <p:spPr>
          <a:xfrm>
            <a:off x="697125" y="1031888"/>
            <a:ext cx="8127900" cy="4835512"/>
          </a:xfrm>
          <a:prstGeom prst="rect">
            <a:avLst/>
          </a:prstGeom>
          <a:noFill/>
          <a:ln>
            <a:noFill/>
          </a:ln>
        </p:spPr>
        <p:txBody>
          <a:bodyPr lIns="91425" tIns="45700" rIns="91425" bIns="45700" anchor="t" anchorCtr="0">
            <a:noAutofit/>
          </a:bodyPr>
          <a:lstStyle/>
          <a:p>
            <a:pPr lvl="0">
              <a:buClr>
                <a:srgbClr val="FF00FF"/>
              </a:buClr>
              <a:buSzPct val="25000"/>
            </a:pPr>
            <a:r>
              <a:rPr lang="es-419" sz="2600" dirty="0">
                <a:solidFill>
                  <a:srgbClr val="FF00FF"/>
                </a:solidFill>
                <a:latin typeface="Courier New"/>
                <a:ea typeface="Courier New"/>
                <a:cs typeface="Courier New"/>
                <a:sym typeface="Courier New"/>
              </a:rPr>
              <a:t>total = 0</a:t>
            </a:r>
          </a:p>
          <a:p>
            <a:pPr lvl="0">
              <a:buClr>
                <a:srgbClr val="FF00FF"/>
              </a:buClr>
              <a:buSzPct val="25000"/>
            </a:pPr>
            <a:r>
              <a:rPr lang="es-419" sz="2600" dirty="0">
                <a:solidFill>
                  <a:srgbClr val="FF00FF"/>
                </a:solidFill>
                <a:latin typeface="Courier New"/>
                <a:ea typeface="Courier New"/>
                <a:cs typeface="Courier New"/>
                <a:sym typeface="Courier New"/>
              </a:rPr>
              <a:t>contador = 0</a:t>
            </a:r>
          </a:p>
          <a:p>
            <a:pPr lvl="0">
              <a:buClr>
                <a:srgbClr val="FFFFFF"/>
              </a:buClr>
              <a:buSzPct val="25000"/>
            </a:pPr>
            <a:r>
              <a:rPr lang="es-419" sz="2600" dirty="0" err="1">
                <a:solidFill>
                  <a:srgbClr val="FFFFFF"/>
                </a:solidFill>
                <a:latin typeface="Courier New"/>
                <a:ea typeface="Courier New"/>
                <a:cs typeface="Courier New"/>
                <a:sym typeface="Courier New"/>
              </a:rPr>
              <a:t>while</a:t>
            </a:r>
            <a:r>
              <a:rPr lang="es-419" sz="2600" dirty="0">
                <a:solidFill>
                  <a:srgbClr val="FFFFFF"/>
                </a:solidFill>
                <a:latin typeface="Courier New"/>
                <a:ea typeface="Courier New"/>
                <a:cs typeface="Courier New"/>
                <a:sym typeface="Courier New"/>
              </a:rPr>
              <a:t> True :</a:t>
            </a:r>
          </a:p>
          <a:p>
            <a:pPr lvl="0">
              <a:buClr>
                <a:srgbClr val="FFFFFF"/>
              </a:buClr>
              <a:buSzPct val="25000"/>
            </a:pPr>
            <a:r>
              <a:rPr lang="es-419" sz="2600" dirty="0">
                <a:solidFill>
                  <a:srgbClr val="FFFFFF"/>
                </a:solidFill>
                <a:latin typeface="Courier New"/>
                <a:ea typeface="Courier New"/>
                <a:cs typeface="Courier New"/>
                <a:sym typeface="Courier New"/>
              </a:rPr>
              <a:t>    </a:t>
            </a:r>
            <a:r>
              <a:rPr lang="es-419" sz="2600" dirty="0" err="1">
                <a:solidFill>
                  <a:srgbClr val="FFFFFF"/>
                </a:solidFill>
                <a:latin typeface="Courier New"/>
                <a:ea typeface="Courier New"/>
                <a:cs typeface="Courier New"/>
                <a:sym typeface="Courier New"/>
              </a:rPr>
              <a:t>inp</a:t>
            </a:r>
            <a:r>
              <a:rPr lang="es-419" sz="2600" dirty="0">
                <a:solidFill>
                  <a:srgbClr val="FFFFFF"/>
                </a:solidFill>
                <a:latin typeface="Courier New"/>
                <a:ea typeface="Courier New"/>
                <a:cs typeface="Courier New"/>
                <a:sym typeface="Courier New"/>
              </a:rPr>
              <a:t> = input('Ingresa un número: ')</a:t>
            </a:r>
          </a:p>
          <a:p>
            <a:pPr lvl="0">
              <a:buClr>
                <a:srgbClr val="FFFFFF"/>
              </a:buClr>
              <a:buSzPct val="25000"/>
            </a:pPr>
            <a:r>
              <a:rPr lang="es-419" sz="2600" dirty="0">
                <a:solidFill>
                  <a:srgbClr val="FFFFFF"/>
                </a:solidFill>
                <a:latin typeface="Courier New"/>
                <a:ea typeface="Courier New"/>
                <a:cs typeface="Courier New"/>
                <a:sym typeface="Courier New"/>
              </a:rPr>
              <a:t>    </a:t>
            </a:r>
            <a:r>
              <a:rPr lang="es-419" sz="2600" dirty="0" err="1">
                <a:solidFill>
                  <a:srgbClr val="FFFFFF"/>
                </a:solidFill>
                <a:latin typeface="Courier New"/>
                <a:ea typeface="Courier New"/>
                <a:cs typeface="Courier New"/>
                <a:sym typeface="Courier New"/>
              </a:rPr>
              <a:t>if</a:t>
            </a:r>
            <a:r>
              <a:rPr lang="es-419" sz="2600" dirty="0">
                <a:solidFill>
                  <a:srgbClr val="FFFFFF"/>
                </a:solidFill>
                <a:latin typeface="Courier New"/>
                <a:ea typeface="Courier New"/>
                <a:cs typeface="Courier New"/>
                <a:sym typeface="Courier New"/>
              </a:rPr>
              <a:t> </a:t>
            </a:r>
            <a:r>
              <a:rPr lang="es-419" sz="2600" dirty="0" err="1">
                <a:solidFill>
                  <a:srgbClr val="FFFFFF"/>
                </a:solidFill>
                <a:latin typeface="Courier New"/>
                <a:ea typeface="Courier New"/>
                <a:cs typeface="Courier New"/>
                <a:sym typeface="Courier New"/>
              </a:rPr>
              <a:t>inp</a:t>
            </a:r>
            <a:r>
              <a:rPr lang="es-419" sz="2600" dirty="0">
                <a:solidFill>
                  <a:srgbClr val="FFFFFF"/>
                </a:solidFill>
                <a:latin typeface="Courier New"/>
                <a:ea typeface="Courier New"/>
                <a:cs typeface="Courier New"/>
                <a:sym typeface="Courier New"/>
              </a:rPr>
              <a:t> == 'hecho' : break</a:t>
            </a:r>
          </a:p>
          <a:p>
            <a:pPr lvl="0">
              <a:buClr>
                <a:srgbClr val="FFFFFF"/>
              </a:buClr>
              <a:buSzPct val="25000"/>
            </a:pPr>
            <a:r>
              <a:rPr lang="es-419" sz="2600" dirty="0">
                <a:solidFill>
                  <a:srgbClr val="FFFFFF"/>
                </a:solidFill>
                <a:latin typeface="Courier New"/>
                <a:ea typeface="Courier New"/>
                <a:cs typeface="Courier New"/>
                <a:sym typeface="Courier New"/>
              </a:rPr>
              <a:t>    valor = </a:t>
            </a:r>
            <a:r>
              <a:rPr lang="es-419" sz="2600" dirty="0" err="1">
                <a:solidFill>
                  <a:srgbClr val="FFFFFF"/>
                </a:solidFill>
                <a:latin typeface="Courier New"/>
                <a:ea typeface="Courier New"/>
                <a:cs typeface="Courier New"/>
                <a:sym typeface="Courier New"/>
              </a:rPr>
              <a:t>float</a:t>
            </a:r>
            <a:r>
              <a:rPr lang="es-419" sz="2600" dirty="0">
                <a:solidFill>
                  <a:srgbClr val="FFFFFF"/>
                </a:solidFill>
                <a:latin typeface="Courier New"/>
                <a:ea typeface="Courier New"/>
                <a:cs typeface="Courier New"/>
                <a:sym typeface="Courier New"/>
              </a:rPr>
              <a:t>(</a:t>
            </a:r>
            <a:r>
              <a:rPr lang="es-419" sz="2600" dirty="0" err="1">
                <a:solidFill>
                  <a:srgbClr val="FFFFFF"/>
                </a:solidFill>
                <a:latin typeface="Courier New"/>
                <a:ea typeface="Courier New"/>
                <a:cs typeface="Courier New"/>
                <a:sym typeface="Courier New"/>
              </a:rPr>
              <a:t>inp</a:t>
            </a:r>
            <a:r>
              <a:rPr lang="es-419" sz="2600" dirty="0">
                <a:solidFill>
                  <a:srgbClr val="FFFFFF"/>
                </a:solidFill>
                <a:latin typeface="Courier New"/>
                <a:ea typeface="Courier New"/>
                <a:cs typeface="Courier New"/>
                <a:sym typeface="Courier New"/>
              </a:rPr>
              <a:t>)</a:t>
            </a:r>
          </a:p>
          <a:p>
            <a:pPr lvl="0">
              <a:buClr>
                <a:srgbClr val="FFFFFF"/>
              </a:buClr>
              <a:buSzPct val="25000"/>
            </a:pPr>
            <a:r>
              <a:rPr lang="es-419" sz="2600" dirty="0">
                <a:solidFill>
                  <a:srgbClr val="FFFFFF"/>
                </a:solidFill>
                <a:latin typeface="Courier New"/>
                <a:ea typeface="Courier New"/>
                <a:cs typeface="Courier New"/>
                <a:sym typeface="Courier New"/>
              </a:rPr>
              <a:t>   </a:t>
            </a:r>
            <a:r>
              <a:rPr lang="es-419" sz="2600" dirty="0">
                <a:solidFill>
                  <a:srgbClr val="FF00FF"/>
                </a:solidFill>
                <a:latin typeface="Courier New"/>
                <a:ea typeface="Courier New"/>
                <a:cs typeface="Courier New"/>
                <a:sym typeface="Courier New"/>
              </a:rPr>
              <a:t> total = total + valor     </a:t>
            </a:r>
          </a:p>
          <a:p>
            <a:pPr lvl="0">
              <a:buClr>
                <a:srgbClr val="FF00FF"/>
              </a:buClr>
              <a:buSzPct val="25000"/>
            </a:pPr>
            <a:r>
              <a:rPr lang="es-419" sz="2600" dirty="0">
                <a:solidFill>
                  <a:srgbClr val="FF00FF"/>
                </a:solidFill>
                <a:latin typeface="Courier New"/>
                <a:ea typeface="Courier New"/>
                <a:cs typeface="Courier New"/>
                <a:sym typeface="Courier New"/>
              </a:rPr>
              <a:t>    contador = contador + 1</a:t>
            </a:r>
          </a:p>
          <a:p>
            <a:pPr lvl="0" algn="ctr"/>
            <a:endParaRPr lang="es-419" sz="2600" dirty="0">
              <a:solidFill>
                <a:srgbClr val="FFFFFF"/>
              </a:solidFill>
              <a:latin typeface="Courier New"/>
              <a:ea typeface="Courier New"/>
              <a:cs typeface="Courier New"/>
              <a:sym typeface="Courier New"/>
            </a:endParaRPr>
          </a:p>
          <a:p>
            <a:pPr lvl="0">
              <a:buClr>
                <a:srgbClr val="FF00FF"/>
              </a:buClr>
              <a:buSzPct val="25000"/>
            </a:pPr>
            <a:r>
              <a:rPr lang="es-419" sz="2600" dirty="0">
                <a:solidFill>
                  <a:srgbClr val="FF00FF"/>
                </a:solidFill>
                <a:latin typeface="Courier New"/>
                <a:ea typeface="Courier New"/>
                <a:cs typeface="Courier New"/>
                <a:sym typeface="Courier New"/>
              </a:rPr>
              <a:t>promedio = total / contador</a:t>
            </a:r>
          </a:p>
          <a:p>
            <a:pPr lvl="0">
              <a:buClr>
                <a:srgbClr val="FFFFFF"/>
              </a:buClr>
              <a:buSzPct val="25000"/>
            </a:pPr>
            <a:r>
              <a:rPr lang="es-419" sz="2600" dirty="0" err="1">
                <a:solidFill>
                  <a:srgbClr val="FFFFFF"/>
                </a:solidFill>
                <a:latin typeface="Courier New"/>
                <a:ea typeface="Courier New"/>
                <a:cs typeface="Courier New"/>
                <a:sym typeface="Courier New"/>
              </a:rPr>
              <a:t>print</a:t>
            </a:r>
            <a:r>
              <a:rPr lang="es-419" sz="2600" dirty="0">
                <a:solidFill>
                  <a:srgbClr val="FFFFFF"/>
                </a:solidFill>
                <a:latin typeface="Courier New"/>
                <a:ea typeface="Courier New"/>
                <a:cs typeface="Courier New"/>
                <a:sym typeface="Courier New"/>
              </a:rPr>
              <a:t>('Promedio:', promedio)</a:t>
            </a:r>
          </a:p>
        </p:txBody>
      </p:sp>
      <p:sp>
        <p:nvSpPr>
          <p:cNvPr id="307" name="Shape 307"/>
          <p:cNvSpPr txBox="1"/>
          <p:nvPr/>
        </p:nvSpPr>
        <p:spPr>
          <a:xfrm>
            <a:off x="9308725" y="828688"/>
            <a:ext cx="6555052" cy="2862300"/>
          </a:xfrm>
          <a:prstGeom prst="rect">
            <a:avLst/>
          </a:prstGeom>
          <a:noFill/>
          <a:ln>
            <a:noFill/>
          </a:ln>
        </p:spPr>
        <p:txBody>
          <a:bodyPr lIns="91425" tIns="45700" rIns="91425" bIns="45700" anchor="t" anchorCtr="0">
            <a:noAutofit/>
          </a:bodyPr>
          <a:lstStyle/>
          <a:p>
            <a:pPr lvl="0">
              <a:lnSpc>
                <a:spcPct val="115000"/>
              </a:lnSpc>
              <a:buClr>
                <a:srgbClr val="FFFF00"/>
              </a:buClr>
              <a:buSzPct val="25000"/>
            </a:pPr>
            <a:r>
              <a:rPr lang="es-419" sz="3600" dirty="0">
                <a:solidFill>
                  <a:srgbClr val="FFFF00"/>
                </a:solidFill>
                <a:latin typeface="Arial" charset="0"/>
                <a:ea typeface="Arial" charset="0"/>
                <a:cs typeface="Arial" charset="0"/>
                <a:sym typeface="Cabin"/>
              </a:rPr>
              <a:t>Ingresa un número: </a:t>
            </a:r>
            <a:r>
              <a:rPr lang="es-419" sz="3600" dirty="0">
                <a:solidFill>
                  <a:srgbClr val="00FFFF"/>
                </a:solidFill>
                <a:latin typeface="Arial" charset="0"/>
                <a:ea typeface="Arial" charset="0"/>
                <a:cs typeface="Arial" charset="0"/>
                <a:sym typeface="Cabin"/>
              </a:rPr>
              <a:t>3</a:t>
            </a:r>
          </a:p>
          <a:p>
            <a:pPr lvl="0">
              <a:lnSpc>
                <a:spcPct val="115000"/>
              </a:lnSpc>
              <a:buClr>
                <a:srgbClr val="FFFF00"/>
              </a:buClr>
              <a:buSzPct val="25000"/>
            </a:pPr>
            <a:r>
              <a:rPr lang="es-419" sz="3600" dirty="0">
                <a:solidFill>
                  <a:srgbClr val="FFFF00"/>
                </a:solidFill>
                <a:latin typeface="Arial" charset="0"/>
                <a:ea typeface="Arial" charset="0"/>
                <a:cs typeface="Arial" charset="0"/>
                <a:sym typeface="Cabin"/>
              </a:rPr>
              <a:t>Ingresa un número: </a:t>
            </a:r>
            <a:r>
              <a:rPr lang="es-419" sz="3600" dirty="0">
                <a:solidFill>
                  <a:srgbClr val="00FFFF"/>
                </a:solidFill>
                <a:latin typeface="Arial" charset="0"/>
                <a:ea typeface="Arial" charset="0"/>
                <a:cs typeface="Arial" charset="0"/>
                <a:sym typeface="Cabin"/>
              </a:rPr>
              <a:t>9</a:t>
            </a:r>
          </a:p>
          <a:p>
            <a:pPr lvl="0">
              <a:lnSpc>
                <a:spcPct val="115000"/>
              </a:lnSpc>
              <a:buClr>
                <a:srgbClr val="FFFF00"/>
              </a:buClr>
              <a:buSzPct val="25000"/>
            </a:pPr>
            <a:r>
              <a:rPr lang="es-419" sz="3600" dirty="0">
                <a:solidFill>
                  <a:srgbClr val="FFFF00"/>
                </a:solidFill>
                <a:latin typeface="Arial" charset="0"/>
                <a:ea typeface="Arial" charset="0"/>
                <a:cs typeface="Arial" charset="0"/>
                <a:sym typeface="Cabin"/>
              </a:rPr>
              <a:t>Ingresa un número: </a:t>
            </a:r>
            <a:r>
              <a:rPr lang="es-419" sz="3600" dirty="0">
                <a:solidFill>
                  <a:srgbClr val="00FFFF"/>
                </a:solidFill>
                <a:latin typeface="Arial" charset="0"/>
                <a:ea typeface="Arial" charset="0"/>
                <a:cs typeface="Arial" charset="0"/>
                <a:sym typeface="Cabin"/>
              </a:rPr>
              <a:t>5</a:t>
            </a:r>
          </a:p>
          <a:p>
            <a:pPr lvl="0">
              <a:lnSpc>
                <a:spcPct val="115000"/>
              </a:lnSpc>
              <a:buClr>
                <a:srgbClr val="FFFF00"/>
              </a:buClr>
              <a:buSzPct val="25000"/>
            </a:pPr>
            <a:r>
              <a:rPr lang="es-419" sz="3600" dirty="0">
                <a:solidFill>
                  <a:srgbClr val="FFFF00"/>
                </a:solidFill>
                <a:latin typeface="Arial" charset="0"/>
                <a:ea typeface="Arial" charset="0"/>
                <a:cs typeface="Arial" charset="0"/>
                <a:sym typeface="Cabin"/>
              </a:rPr>
              <a:t>Ingresa un número: </a:t>
            </a:r>
            <a:r>
              <a:rPr lang="es-419" sz="3600" dirty="0">
                <a:solidFill>
                  <a:srgbClr val="00FFFF"/>
                </a:solidFill>
                <a:latin typeface="Arial" charset="0"/>
                <a:ea typeface="Arial" charset="0"/>
                <a:cs typeface="Arial" charset="0"/>
                <a:sym typeface="Cabin"/>
              </a:rPr>
              <a:t>hecho</a:t>
            </a:r>
          </a:p>
          <a:p>
            <a:pPr lvl="0">
              <a:lnSpc>
                <a:spcPct val="115000"/>
              </a:lnSpc>
              <a:buClr>
                <a:srgbClr val="FFFF00"/>
              </a:buClr>
              <a:buSzPct val="25000"/>
            </a:pPr>
            <a:r>
              <a:rPr lang="es-419" sz="3600" dirty="0">
                <a:solidFill>
                  <a:srgbClr val="FFFF00"/>
                </a:solidFill>
                <a:latin typeface="Arial" charset="0"/>
                <a:ea typeface="Arial" charset="0"/>
                <a:cs typeface="Arial" charset="0"/>
                <a:sym typeface="Cabin"/>
              </a:rPr>
              <a:t>Promedio: 5.66666666667</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Shape 312"/>
          <p:cNvSpPr txBox="1">
            <a:spLocks noGrp="1"/>
          </p:cNvSpPr>
          <p:nvPr>
            <p:ph type="title"/>
          </p:nvPr>
        </p:nvSpPr>
        <p:spPr>
          <a:xfrm>
            <a:off x="0" y="1277099"/>
            <a:ext cx="16256000" cy="1226172"/>
          </a:xfrm>
          <a:prstGeom prst="rect">
            <a:avLst/>
          </a:prstGeom>
          <a:noFill/>
          <a:ln>
            <a:noFill/>
          </a:ln>
        </p:spPr>
        <p:txBody>
          <a:bodyPr lIns="38100" tIns="38100" rIns="38100" bIns="38100" anchor="ctr" anchorCtr="0">
            <a:noAutofit/>
          </a:bodyPr>
          <a:lstStyle/>
          <a:p>
            <a:pPr lvl="0">
              <a:spcBef>
                <a:spcPts val="0"/>
              </a:spcBef>
              <a:buClr>
                <a:srgbClr val="00FF00"/>
              </a:buClr>
              <a:buSzPct val="25000"/>
            </a:pPr>
            <a:r>
              <a:rPr lang="es-ES" sz="7600" dirty="0">
                <a:solidFill>
                  <a:srgbClr val="FFD966"/>
                </a:solidFill>
                <a:latin typeface="Arial" charset="0"/>
                <a:ea typeface="Arial" charset="0"/>
                <a:cs typeface="Arial" charset="0"/>
                <a:sym typeface="Cabin"/>
              </a:rPr>
              <a:t>Mejores Amigos: Cadenas y Listas</a:t>
            </a:r>
            <a:endParaRPr lang="en-US" sz="7600" u="none" strike="noStrike" cap="none" dirty="0">
              <a:solidFill>
                <a:srgbClr val="FFD966"/>
              </a:solidFill>
              <a:latin typeface="Arial" charset="0"/>
              <a:ea typeface="Arial" charset="0"/>
              <a:cs typeface="Arial" charset="0"/>
              <a:sym typeface="Cabin"/>
            </a:endParaRPr>
          </a:p>
        </p:txBody>
      </p:sp>
      <p:sp>
        <p:nvSpPr>
          <p:cNvPr id="313" name="Shape 313"/>
          <p:cNvSpPr txBox="1"/>
          <p:nvPr/>
        </p:nvSpPr>
        <p:spPr>
          <a:xfrm>
            <a:off x="1498600" y="2349500"/>
            <a:ext cx="6749100" cy="4432199"/>
          </a:xfrm>
          <a:prstGeom prst="rect">
            <a:avLst/>
          </a:prstGeom>
          <a:noFill/>
          <a:ln>
            <a:noFill/>
          </a:ln>
        </p:spPr>
        <p:txBody>
          <a:bodyPr lIns="0" tIns="0" rIns="0" bIns="0" anchor="ctr" anchorCtr="0">
            <a:noAutofit/>
          </a:bodyPr>
          <a:lstStyle/>
          <a:p>
            <a:pPr lvl="0">
              <a:buClr>
                <a:schemeClr val="lt1"/>
              </a:buClr>
              <a:buSzPct val="25000"/>
            </a:pPr>
            <a:r>
              <a:rPr lang="es-419" sz="3000" dirty="0">
                <a:solidFill>
                  <a:schemeClr val="lt1"/>
                </a:solidFill>
                <a:latin typeface="Courier New"/>
                <a:ea typeface="Courier New"/>
                <a:cs typeface="Courier New"/>
                <a:sym typeface="Courier New"/>
              </a:rPr>
              <a:t>&gt;&gt;&gt; </a:t>
            </a:r>
            <a:r>
              <a:rPr lang="es-419" sz="3000" dirty="0" err="1">
                <a:solidFill>
                  <a:srgbClr val="00FF00"/>
                </a:solidFill>
                <a:latin typeface="Courier New"/>
                <a:ea typeface="Courier New"/>
                <a:cs typeface="Courier New"/>
                <a:sym typeface="Courier New"/>
              </a:rPr>
              <a:t>abc</a:t>
            </a:r>
            <a:r>
              <a:rPr lang="es-419" sz="3000" dirty="0">
                <a:solidFill>
                  <a:srgbClr val="FF7F00"/>
                </a:solidFill>
                <a:latin typeface="Courier New"/>
                <a:ea typeface="Courier New"/>
                <a:cs typeface="Courier New"/>
                <a:sym typeface="Courier New"/>
              </a:rPr>
              <a:t> </a:t>
            </a:r>
            <a:r>
              <a:rPr lang="es-419" sz="3000" dirty="0">
                <a:solidFill>
                  <a:srgbClr val="00FF00"/>
                </a:solidFill>
                <a:latin typeface="Courier New"/>
                <a:ea typeface="Courier New"/>
                <a:cs typeface="Courier New"/>
                <a:sym typeface="Courier New"/>
              </a:rPr>
              <a:t>=</a:t>
            </a:r>
            <a:r>
              <a:rPr lang="es-419" sz="3000" dirty="0">
                <a:solidFill>
                  <a:srgbClr val="FF7F00"/>
                </a:solidFill>
                <a:latin typeface="Courier New"/>
                <a:ea typeface="Courier New"/>
                <a:cs typeface="Courier New"/>
                <a:sym typeface="Courier New"/>
              </a:rPr>
              <a:t> 'Con tres palabras'</a:t>
            </a:r>
          </a:p>
          <a:p>
            <a:pPr lvl="0">
              <a:buClr>
                <a:schemeClr val="lt1"/>
              </a:buClr>
              <a:buSzPct val="25000"/>
            </a:pPr>
            <a:r>
              <a:rPr lang="es-419" sz="3000" dirty="0">
                <a:solidFill>
                  <a:schemeClr val="lt1"/>
                </a:solidFill>
                <a:latin typeface="Courier New"/>
                <a:ea typeface="Courier New"/>
                <a:cs typeface="Courier New"/>
                <a:sym typeface="Courier New"/>
              </a:rPr>
              <a:t>&gt;&gt;&gt; </a:t>
            </a:r>
            <a:r>
              <a:rPr lang="es-419" sz="3000" dirty="0">
                <a:solidFill>
                  <a:srgbClr val="00FF00"/>
                </a:solidFill>
                <a:latin typeface="Courier New"/>
                <a:ea typeface="Courier New"/>
                <a:cs typeface="Courier New"/>
                <a:sym typeface="Courier New"/>
              </a:rPr>
              <a:t>cosas</a:t>
            </a:r>
            <a:r>
              <a:rPr lang="es-419" sz="3000" dirty="0">
                <a:solidFill>
                  <a:srgbClr val="FF7F00"/>
                </a:solidFill>
                <a:latin typeface="Courier New"/>
                <a:ea typeface="Courier New"/>
                <a:cs typeface="Courier New"/>
                <a:sym typeface="Courier New"/>
              </a:rPr>
              <a:t> =</a:t>
            </a:r>
            <a:r>
              <a:rPr lang="es-419" sz="3000" dirty="0">
                <a:solidFill>
                  <a:srgbClr val="00FF00"/>
                </a:solidFill>
                <a:latin typeface="Courier New"/>
                <a:ea typeface="Courier New"/>
                <a:cs typeface="Courier New"/>
                <a:sym typeface="Courier New"/>
              </a:rPr>
              <a:t> </a:t>
            </a:r>
            <a:r>
              <a:rPr lang="es-419" sz="3000" dirty="0" err="1">
                <a:solidFill>
                  <a:srgbClr val="00FF00"/>
                </a:solidFill>
                <a:latin typeface="Courier New"/>
                <a:ea typeface="Courier New"/>
                <a:cs typeface="Courier New"/>
                <a:sym typeface="Courier New"/>
              </a:rPr>
              <a:t>abc</a:t>
            </a:r>
            <a:r>
              <a:rPr lang="es-419" sz="3000" dirty="0" err="1">
                <a:solidFill>
                  <a:srgbClr val="FF00FF"/>
                </a:solidFill>
                <a:latin typeface="Courier New"/>
                <a:ea typeface="Courier New"/>
                <a:cs typeface="Courier New"/>
                <a:sym typeface="Courier New"/>
              </a:rPr>
              <a:t>.split</a:t>
            </a:r>
            <a:r>
              <a:rPr lang="es-419" sz="3000" dirty="0">
                <a:solidFill>
                  <a:schemeClr val="lt1"/>
                </a:solidFill>
                <a:latin typeface="Courier New"/>
                <a:ea typeface="Courier New"/>
                <a:cs typeface="Courier New"/>
                <a:sym typeface="Courier New"/>
              </a:rPr>
              <a:t>()</a:t>
            </a:r>
          </a:p>
          <a:p>
            <a:pPr lvl="0">
              <a:buClr>
                <a:schemeClr val="lt1"/>
              </a:buClr>
              <a:buSzPct val="25000"/>
            </a:pPr>
            <a:r>
              <a:rPr lang="es-419" sz="3000" dirty="0">
                <a:solidFill>
                  <a:schemeClr val="lt1"/>
                </a:solidFill>
                <a:latin typeface="Courier New"/>
                <a:ea typeface="Courier New"/>
                <a:cs typeface="Courier New"/>
                <a:sym typeface="Courier New"/>
              </a:rPr>
              <a:t>&gt;&gt;&gt; </a:t>
            </a:r>
            <a:r>
              <a:rPr lang="es-419" sz="3000" dirty="0" err="1">
                <a:solidFill>
                  <a:srgbClr val="FFFF00"/>
                </a:solidFill>
                <a:latin typeface="Courier New"/>
                <a:ea typeface="Courier New"/>
                <a:cs typeface="Courier New"/>
                <a:sym typeface="Courier New"/>
              </a:rPr>
              <a:t>print</a:t>
            </a:r>
            <a:r>
              <a:rPr lang="es-419" sz="3000" dirty="0">
                <a:solidFill>
                  <a:schemeClr val="lt1"/>
                </a:solidFill>
                <a:latin typeface="Courier New"/>
                <a:ea typeface="Courier New"/>
                <a:cs typeface="Courier New"/>
                <a:sym typeface="Courier New"/>
              </a:rPr>
              <a:t>(</a:t>
            </a:r>
            <a:r>
              <a:rPr lang="es-419" sz="3000" dirty="0">
                <a:solidFill>
                  <a:srgbClr val="00FF00"/>
                </a:solidFill>
                <a:latin typeface="Courier New"/>
                <a:ea typeface="Courier New"/>
                <a:cs typeface="Courier New"/>
                <a:sym typeface="Courier New"/>
              </a:rPr>
              <a:t>cosas</a:t>
            </a:r>
            <a:r>
              <a:rPr lang="es-419" sz="3000" dirty="0">
                <a:solidFill>
                  <a:srgbClr val="FFFF00"/>
                </a:solidFill>
                <a:latin typeface="Courier New"/>
                <a:ea typeface="Courier New"/>
                <a:cs typeface="Courier New"/>
                <a:sym typeface="Courier New"/>
              </a:rPr>
              <a:t>)</a:t>
            </a:r>
            <a:endParaRPr lang="es-419" sz="3000" dirty="0">
              <a:solidFill>
                <a:srgbClr val="00FF00"/>
              </a:solidFill>
              <a:latin typeface="Courier New"/>
              <a:ea typeface="Courier New"/>
              <a:cs typeface="Courier New"/>
              <a:sym typeface="Courier New"/>
            </a:endParaRPr>
          </a:p>
          <a:p>
            <a:pPr lvl="0">
              <a:buClr>
                <a:schemeClr val="lt1"/>
              </a:buClr>
              <a:buSzPct val="25000"/>
            </a:pPr>
            <a:r>
              <a:rPr lang="es-419" sz="3000" dirty="0">
                <a:solidFill>
                  <a:schemeClr val="lt1"/>
                </a:solidFill>
                <a:latin typeface="Courier New"/>
                <a:ea typeface="Courier New"/>
                <a:cs typeface="Courier New"/>
                <a:sym typeface="Courier New"/>
              </a:rPr>
              <a:t>['Con', 'tres', 'palabras']</a:t>
            </a:r>
          </a:p>
          <a:p>
            <a:pPr lvl="0">
              <a:buClr>
                <a:schemeClr val="lt1"/>
              </a:buClr>
              <a:buSzPct val="25000"/>
            </a:pPr>
            <a:r>
              <a:rPr lang="es-419" sz="3000" dirty="0">
                <a:solidFill>
                  <a:schemeClr val="lt1"/>
                </a:solidFill>
                <a:latin typeface="Courier New"/>
                <a:ea typeface="Courier New"/>
                <a:cs typeface="Courier New"/>
                <a:sym typeface="Courier New"/>
              </a:rPr>
              <a:t>&gt;&gt;&gt; </a:t>
            </a:r>
            <a:r>
              <a:rPr lang="es-419" sz="3000" dirty="0" err="1">
                <a:solidFill>
                  <a:srgbClr val="FFFF00"/>
                </a:solidFill>
                <a:latin typeface="Courier New"/>
                <a:ea typeface="Courier New"/>
                <a:cs typeface="Courier New"/>
                <a:sym typeface="Courier New"/>
              </a:rPr>
              <a:t>print</a:t>
            </a:r>
            <a:r>
              <a:rPr lang="es-419" sz="3000" dirty="0">
                <a:solidFill>
                  <a:srgbClr val="FFFF00"/>
                </a:solidFill>
                <a:latin typeface="Courier New"/>
                <a:ea typeface="Courier New"/>
                <a:cs typeface="Courier New"/>
                <a:sym typeface="Courier New"/>
              </a:rPr>
              <a:t>(</a:t>
            </a:r>
            <a:r>
              <a:rPr lang="es-419" sz="3000" dirty="0" err="1">
                <a:solidFill>
                  <a:srgbClr val="FF00FF"/>
                </a:solidFill>
                <a:latin typeface="Courier New"/>
                <a:ea typeface="Courier New"/>
                <a:cs typeface="Courier New"/>
                <a:sym typeface="Courier New"/>
              </a:rPr>
              <a:t>len</a:t>
            </a:r>
            <a:r>
              <a:rPr lang="es-419" sz="3000" dirty="0">
                <a:solidFill>
                  <a:schemeClr val="lt1"/>
                </a:solidFill>
                <a:latin typeface="Courier New"/>
                <a:ea typeface="Courier New"/>
                <a:cs typeface="Courier New"/>
                <a:sym typeface="Courier New"/>
              </a:rPr>
              <a:t>(</a:t>
            </a:r>
            <a:r>
              <a:rPr lang="es-419" sz="3000" dirty="0">
                <a:solidFill>
                  <a:srgbClr val="00FF00"/>
                </a:solidFill>
                <a:latin typeface="Courier New"/>
                <a:ea typeface="Courier New"/>
                <a:cs typeface="Courier New"/>
                <a:sym typeface="Courier New"/>
              </a:rPr>
              <a:t>cosas</a:t>
            </a:r>
            <a:r>
              <a:rPr lang="es-419" sz="3000" dirty="0">
                <a:solidFill>
                  <a:schemeClr val="lt1"/>
                </a:solidFill>
                <a:latin typeface="Courier New"/>
                <a:ea typeface="Courier New"/>
                <a:cs typeface="Courier New"/>
                <a:sym typeface="Courier New"/>
              </a:rPr>
              <a:t>)</a:t>
            </a:r>
            <a:r>
              <a:rPr lang="es-419" sz="3000" dirty="0">
                <a:solidFill>
                  <a:srgbClr val="FFFF00"/>
                </a:solidFill>
                <a:latin typeface="Courier New"/>
                <a:ea typeface="Courier New"/>
                <a:cs typeface="Courier New"/>
                <a:sym typeface="Courier New"/>
              </a:rPr>
              <a:t>)</a:t>
            </a:r>
            <a:endParaRPr lang="es-419" sz="3000" dirty="0">
              <a:solidFill>
                <a:schemeClr val="lt1"/>
              </a:solidFill>
              <a:latin typeface="Courier New"/>
              <a:ea typeface="Courier New"/>
              <a:cs typeface="Courier New"/>
              <a:sym typeface="Courier New"/>
            </a:endParaRPr>
          </a:p>
          <a:p>
            <a:pPr lvl="0">
              <a:buClr>
                <a:schemeClr val="lt1"/>
              </a:buClr>
              <a:buSzPct val="25000"/>
            </a:pPr>
            <a:r>
              <a:rPr lang="es-419" sz="3000" dirty="0">
                <a:solidFill>
                  <a:schemeClr val="lt1"/>
                </a:solidFill>
                <a:latin typeface="Courier New"/>
                <a:ea typeface="Courier New"/>
                <a:cs typeface="Courier New"/>
                <a:sym typeface="Courier New"/>
              </a:rPr>
              <a:t>3</a:t>
            </a:r>
          </a:p>
          <a:p>
            <a:pPr lvl="0">
              <a:buClr>
                <a:schemeClr val="lt1"/>
              </a:buClr>
              <a:buSzPct val="25000"/>
            </a:pPr>
            <a:r>
              <a:rPr lang="es-419" sz="3000" dirty="0">
                <a:solidFill>
                  <a:schemeClr val="lt1"/>
                </a:solidFill>
                <a:latin typeface="Courier New"/>
                <a:ea typeface="Courier New"/>
                <a:cs typeface="Courier New"/>
                <a:sym typeface="Courier New"/>
              </a:rPr>
              <a:t>&gt;&gt;&gt; </a:t>
            </a:r>
            <a:r>
              <a:rPr lang="es-419" sz="3000" dirty="0" err="1">
                <a:solidFill>
                  <a:srgbClr val="FFFF00"/>
                </a:solidFill>
                <a:latin typeface="Courier New"/>
                <a:ea typeface="Courier New"/>
                <a:cs typeface="Courier New"/>
                <a:sym typeface="Courier New"/>
              </a:rPr>
              <a:t>print</a:t>
            </a:r>
            <a:r>
              <a:rPr lang="es-419" sz="3000" dirty="0">
                <a:solidFill>
                  <a:srgbClr val="FFFF00"/>
                </a:solidFill>
                <a:latin typeface="Courier New"/>
                <a:ea typeface="Courier New"/>
                <a:cs typeface="Courier New"/>
                <a:sym typeface="Courier New"/>
              </a:rPr>
              <a:t>(</a:t>
            </a:r>
            <a:r>
              <a:rPr lang="es-419" sz="3000" dirty="0">
                <a:solidFill>
                  <a:srgbClr val="00FF00"/>
                </a:solidFill>
                <a:latin typeface="Courier New"/>
                <a:ea typeface="Courier New"/>
                <a:cs typeface="Courier New"/>
                <a:sym typeface="Courier New"/>
              </a:rPr>
              <a:t>cosas</a:t>
            </a:r>
            <a:r>
              <a:rPr lang="es-419" sz="3000" dirty="0">
                <a:solidFill>
                  <a:srgbClr val="00FFFF"/>
                </a:solidFill>
                <a:latin typeface="Courier New"/>
                <a:ea typeface="Courier New"/>
                <a:cs typeface="Courier New"/>
                <a:sym typeface="Courier New"/>
              </a:rPr>
              <a:t>[</a:t>
            </a:r>
            <a:r>
              <a:rPr lang="es-419" sz="3000" dirty="0">
                <a:solidFill>
                  <a:srgbClr val="FF7F00"/>
                </a:solidFill>
                <a:latin typeface="Courier New"/>
                <a:ea typeface="Courier New"/>
                <a:cs typeface="Courier New"/>
                <a:sym typeface="Courier New"/>
              </a:rPr>
              <a:t>0</a:t>
            </a:r>
            <a:r>
              <a:rPr lang="es-419" sz="3000" dirty="0">
                <a:solidFill>
                  <a:srgbClr val="00FFFF"/>
                </a:solidFill>
                <a:latin typeface="Courier New"/>
                <a:ea typeface="Courier New"/>
                <a:cs typeface="Courier New"/>
                <a:sym typeface="Courier New"/>
              </a:rPr>
              <a:t>]</a:t>
            </a:r>
            <a:r>
              <a:rPr lang="es-419" sz="3000" dirty="0">
                <a:solidFill>
                  <a:srgbClr val="FFFF00"/>
                </a:solidFill>
                <a:latin typeface="Courier New"/>
                <a:ea typeface="Courier New"/>
                <a:cs typeface="Courier New"/>
                <a:sym typeface="Courier New"/>
              </a:rPr>
              <a:t>)</a:t>
            </a:r>
            <a:endParaRPr lang="es-419" sz="3000" dirty="0">
              <a:solidFill>
                <a:srgbClr val="00FFFF"/>
              </a:solidFill>
              <a:latin typeface="Courier New"/>
              <a:ea typeface="Courier New"/>
              <a:cs typeface="Courier New"/>
              <a:sym typeface="Courier New"/>
            </a:endParaRPr>
          </a:p>
          <a:p>
            <a:pPr lvl="0">
              <a:buClr>
                <a:schemeClr val="lt1"/>
              </a:buClr>
              <a:buSzPct val="25000"/>
            </a:pPr>
            <a:r>
              <a:rPr lang="es-419" sz="3000" dirty="0">
                <a:solidFill>
                  <a:schemeClr val="lt1"/>
                </a:solidFill>
                <a:latin typeface="Courier New"/>
                <a:ea typeface="Courier New"/>
                <a:cs typeface="Courier New"/>
                <a:sym typeface="Courier New"/>
              </a:rPr>
              <a:t>Con</a:t>
            </a:r>
          </a:p>
        </p:txBody>
      </p:sp>
      <p:sp>
        <p:nvSpPr>
          <p:cNvPr id="314" name="Shape 314"/>
          <p:cNvSpPr txBox="1"/>
          <p:nvPr/>
        </p:nvSpPr>
        <p:spPr>
          <a:xfrm>
            <a:off x="9398000" y="2292350"/>
            <a:ext cx="6450900" cy="4984799"/>
          </a:xfrm>
          <a:prstGeom prst="rect">
            <a:avLst/>
          </a:prstGeom>
          <a:noFill/>
          <a:ln>
            <a:noFill/>
          </a:ln>
        </p:spPr>
        <p:txBody>
          <a:bodyPr lIns="0" tIns="0" rIns="0" bIns="0" anchor="ctr" anchorCtr="0">
            <a:noAutofit/>
          </a:bodyPr>
          <a:lstStyle/>
          <a:p>
            <a:pPr lvl="0">
              <a:buClr>
                <a:schemeClr val="lt1"/>
              </a:buClr>
              <a:buSzPct val="25000"/>
            </a:pPr>
            <a:r>
              <a:rPr lang="es-419" sz="3000" dirty="0">
                <a:solidFill>
                  <a:schemeClr val="lt1"/>
                </a:solidFill>
                <a:latin typeface="Courier New"/>
                <a:ea typeface="Courier New"/>
                <a:cs typeface="Courier New"/>
                <a:sym typeface="Courier New"/>
              </a:rPr>
              <a:t>&gt;&gt;&gt; </a:t>
            </a:r>
            <a:r>
              <a:rPr lang="es-419" sz="3000" dirty="0" err="1">
                <a:solidFill>
                  <a:srgbClr val="FFFF00"/>
                </a:solidFill>
                <a:latin typeface="Courier New"/>
                <a:ea typeface="Courier New"/>
                <a:cs typeface="Courier New"/>
                <a:sym typeface="Courier New"/>
              </a:rPr>
              <a:t>print</a:t>
            </a:r>
            <a:r>
              <a:rPr lang="es-419" sz="3000" dirty="0">
                <a:solidFill>
                  <a:srgbClr val="FFFF00"/>
                </a:solidFill>
                <a:latin typeface="Courier New"/>
                <a:ea typeface="Courier New"/>
                <a:cs typeface="Courier New"/>
                <a:sym typeface="Courier New"/>
              </a:rPr>
              <a:t>(</a:t>
            </a:r>
            <a:r>
              <a:rPr lang="es-419" sz="3000" dirty="0">
                <a:solidFill>
                  <a:srgbClr val="00FF00"/>
                </a:solidFill>
                <a:latin typeface="Courier New"/>
                <a:ea typeface="Courier New"/>
                <a:cs typeface="Courier New"/>
                <a:sym typeface="Courier New"/>
              </a:rPr>
              <a:t>cosas</a:t>
            </a:r>
            <a:r>
              <a:rPr lang="es-419" sz="3000" dirty="0">
                <a:solidFill>
                  <a:srgbClr val="FFFF00"/>
                </a:solidFill>
                <a:latin typeface="Courier New"/>
                <a:ea typeface="Courier New"/>
                <a:cs typeface="Courier New"/>
                <a:sym typeface="Courier New"/>
              </a:rPr>
              <a:t>)</a:t>
            </a:r>
            <a:endParaRPr lang="es-419" sz="3000" dirty="0">
              <a:solidFill>
                <a:srgbClr val="00FF00"/>
              </a:solidFill>
              <a:latin typeface="Courier New"/>
              <a:ea typeface="Courier New"/>
              <a:cs typeface="Courier New"/>
              <a:sym typeface="Courier New"/>
            </a:endParaRPr>
          </a:p>
          <a:p>
            <a:pPr lvl="0">
              <a:buClr>
                <a:schemeClr val="lt1"/>
              </a:buClr>
              <a:buSzPct val="25000"/>
            </a:pPr>
            <a:r>
              <a:rPr lang="es-419" sz="3000" dirty="0">
                <a:solidFill>
                  <a:schemeClr val="lt1"/>
                </a:solidFill>
                <a:latin typeface="Courier New"/>
                <a:ea typeface="Courier New"/>
                <a:cs typeface="Courier New"/>
                <a:sym typeface="Courier New"/>
              </a:rPr>
              <a:t>['Con', 'tres', 'palabras']</a:t>
            </a:r>
          </a:p>
          <a:p>
            <a:pPr lvl="0">
              <a:buClr>
                <a:schemeClr val="lt1"/>
              </a:buClr>
              <a:buSzPct val="25000"/>
            </a:pPr>
            <a:r>
              <a:rPr lang="es-419" sz="3000" dirty="0">
                <a:solidFill>
                  <a:schemeClr val="lt1"/>
                </a:solidFill>
                <a:latin typeface="Courier New"/>
                <a:ea typeface="Courier New"/>
                <a:cs typeface="Courier New"/>
                <a:sym typeface="Courier New"/>
              </a:rPr>
              <a:t>&gt;&gt;&gt; </a:t>
            </a:r>
            <a:r>
              <a:rPr lang="es-419" sz="3000" dirty="0" err="1">
                <a:solidFill>
                  <a:srgbClr val="FFFF00"/>
                </a:solidFill>
                <a:latin typeface="Courier New"/>
                <a:ea typeface="Courier New"/>
                <a:cs typeface="Courier New"/>
                <a:sym typeface="Courier New"/>
              </a:rPr>
              <a:t>for</a:t>
            </a:r>
            <a:r>
              <a:rPr lang="es-419" sz="3000" dirty="0">
                <a:solidFill>
                  <a:srgbClr val="FF7F00"/>
                </a:solidFill>
                <a:latin typeface="Courier New"/>
                <a:ea typeface="Courier New"/>
                <a:cs typeface="Courier New"/>
                <a:sym typeface="Courier New"/>
              </a:rPr>
              <a:t> </a:t>
            </a:r>
            <a:r>
              <a:rPr lang="es-419" sz="3000" dirty="0">
                <a:solidFill>
                  <a:srgbClr val="00FF00"/>
                </a:solidFill>
                <a:latin typeface="Courier New"/>
                <a:ea typeface="Courier New"/>
                <a:cs typeface="Courier New"/>
                <a:sym typeface="Courier New"/>
              </a:rPr>
              <a:t>w</a:t>
            </a:r>
            <a:r>
              <a:rPr lang="es-419" sz="3000" dirty="0">
                <a:solidFill>
                  <a:srgbClr val="FF7F00"/>
                </a:solidFill>
                <a:latin typeface="Courier New"/>
                <a:ea typeface="Courier New"/>
                <a:cs typeface="Courier New"/>
                <a:sym typeface="Courier New"/>
              </a:rPr>
              <a:t> </a:t>
            </a:r>
            <a:r>
              <a:rPr lang="es-419" sz="3000" dirty="0">
                <a:solidFill>
                  <a:srgbClr val="FFFF00"/>
                </a:solidFill>
                <a:latin typeface="Courier New"/>
                <a:ea typeface="Courier New"/>
                <a:cs typeface="Courier New"/>
                <a:sym typeface="Courier New"/>
              </a:rPr>
              <a:t>in</a:t>
            </a:r>
            <a:r>
              <a:rPr lang="es-419" sz="3000" dirty="0">
                <a:solidFill>
                  <a:srgbClr val="FF7F00"/>
                </a:solidFill>
                <a:latin typeface="Courier New"/>
                <a:ea typeface="Courier New"/>
                <a:cs typeface="Courier New"/>
                <a:sym typeface="Courier New"/>
              </a:rPr>
              <a:t> </a:t>
            </a:r>
            <a:r>
              <a:rPr lang="es-419" sz="3000" dirty="0">
                <a:solidFill>
                  <a:srgbClr val="00FF00"/>
                </a:solidFill>
                <a:latin typeface="Courier New"/>
                <a:ea typeface="Courier New"/>
                <a:cs typeface="Courier New"/>
                <a:sym typeface="Courier New"/>
              </a:rPr>
              <a:t>cosas </a:t>
            </a:r>
            <a:r>
              <a:rPr lang="es-419" sz="3000" dirty="0">
                <a:solidFill>
                  <a:schemeClr val="lt1"/>
                </a:solidFill>
                <a:latin typeface="Courier New"/>
                <a:ea typeface="Courier New"/>
                <a:cs typeface="Courier New"/>
                <a:sym typeface="Courier New"/>
              </a:rPr>
              <a:t>:</a:t>
            </a:r>
          </a:p>
          <a:p>
            <a:pPr lvl="0">
              <a:buClr>
                <a:schemeClr val="lt1"/>
              </a:buClr>
              <a:buSzPct val="25000"/>
            </a:pPr>
            <a:r>
              <a:rPr lang="es-419" sz="3000" dirty="0">
                <a:solidFill>
                  <a:schemeClr val="lt1"/>
                </a:solidFill>
                <a:latin typeface="Courier New"/>
                <a:ea typeface="Courier New"/>
                <a:cs typeface="Courier New"/>
                <a:sym typeface="Courier New"/>
              </a:rPr>
              <a:t>...     </a:t>
            </a:r>
            <a:r>
              <a:rPr lang="es-419" sz="3000" dirty="0" err="1">
                <a:solidFill>
                  <a:srgbClr val="FFFF00"/>
                </a:solidFill>
                <a:latin typeface="Courier New"/>
                <a:ea typeface="Courier New"/>
                <a:cs typeface="Courier New"/>
                <a:sym typeface="Courier New"/>
              </a:rPr>
              <a:t>print</a:t>
            </a:r>
            <a:r>
              <a:rPr lang="es-419" sz="3000" dirty="0">
                <a:solidFill>
                  <a:srgbClr val="FFFF00"/>
                </a:solidFill>
                <a:latin typeface="Courier New"/>
                <a:ea typeface="Courier New"/>
                <a:cs typeface="Courier New"/>
                <a:sym typeface="Courier New"/>
              </a:rPr>
              <a:t>(</a:t>
            </a:r>
            <a:r>
              <a:rPr lang="es-419" sz="3000" dirty="0">
                <a:solidFill>
                  <a:srgbClr val="00FF00"/>
                </a:solidFill>
                <a:latin typeface="Courier New"/>
                <a:ea typeface="Courier New"/>
                <a:cs typeface="Courier New"/>
                <a:sym typeface="Courier New"/>
              </a:rPr>
              <a:t>w</a:t>
            </a:r>
            <a:r>
              <a:rPr lang="es-419" sz="3000" dirty="0">
                <a:solidFill>
                  <a:srgbClr val="FFFF00"/>
                </a:solidFill>
                <a:latin typeface="Courier New"/>
                <a:ea typeface="Courier New"/>
                <a:cs typeface="Courier New"/>
                <a:sym typeface="Courier New"/>
              </a:rPr>
              <a:t>)</a:t>
            </a:r>
            <a:endParaRPr lang="es-419" sz="3000" dirty="0">
              <a:solidFill>
                <a:srgbClr val="00FF00"/>
              </a:solidFill>
              <a:latin typeface="Courier New"/>
              <a:ea typeface="Courier New"/>
              <a:cs typeface="Courier New"/>
              <a:sym typeface="Courier New"/>
            </a:endParaRPr>
          </a:p>
          <a:p>
            <a:pPr lvl="0">
              <a:buClr>
                <a:schemeClr val="lt1"/>
              </a:buClr>
              <a:buSzPct val="25000"/>
            </a:pPr>
            <a:r>
              <a:rPr lang="es-419" sz="3000" dirty="0">
                <a:solidFill>
                  <a:schemeClr val="lt1"/>
                </a:solidFill>
                <a:latin typeface="Courier New"/>
                <a:ea typeface="Courier New"/>
                <a:cs typeface="Courier New"/>
                <a:sym typeface="Courier New"/>
              </a:rPr>
              <a:t>...</a:t>
            </a:r>
          </a:p>
          <a:p>
            <a:pPr lvl="0">
              <a:buClr>
                <a:schemeClr val="lt1"/>
              </a:buClr>
              <a:buSzPct val="25000"/>
            </a:pPr>
            <a:r>
              <a:rPr lang="es-419" sz="3000" dirty="0">
                <a:solidFill>
                  <a:schemeClr val="lt1"/>
                </a:solidFill>
                <a:latin typeface="Courier New"/>
                <a:ea typeface="Courier New"/>
                <a:cs typeface="Courier New"/>
                <a:sym typeface="Courier New"/>
              </a:rPr>
              <a:t>Con</a:t>
            </a:r>
          </a:p>
          <a:p>
            <a:pPr lvl="0">
              <a:buClr>
                <a:schemeClr val="lt1"/>
              </a:buClr>
              <a:buSzPct val="25000"/>
            </a:pPr>
            <a:r>
              <a:rPr lang="es-419" sz="3000" dirty="0">
                <a:solidFill>
                  <a:schemeClr val="lt1"/>
                </a:solidFill>
                <a:latin typeface="Courier New"/>
                <a:ea typeface="Courier New"/>
                <a:cs typeface="Courier New"/>
                <a:sym typeface="Courier New"/>
              </a:rPr>
              <a:t>tres</a:t>
            </a:r>
          </a:p>
          <a:p>
            <a:pPr lvl="0">
              <a:buClr>
                <a:schemeClr val="lt1"/>
              </a:buClr>
              <a:buSzPct val="25000"/>
            </a:pPr>
            <a:r>
              <a:rPr lang="es-419" sz="3000" dirty="0">
                <a:solidFill>
                  <a:schemeClr val="lt1"/>
                </a:solidFill>
                <a:latin typeface="Courier New"/>
                <a:ea typeface="Courier New"/>
                <a:cs typeface="Courier New"/>
                <a:sym typeface="Courier New"/>
              </a:rPr>
              <a:t>palabras</a:t>
            </a:r>
          </a:p>
          <a:p>
            <a:pPr lvl="0">
              <a:buClr>
                <a:schemeClr val="lt1"/>
              </a:buClr>
              <a:buSzPct val="25000"/>
            </a:pPr>
            <a:r>
              <a:rPr lang="es-419" sz="3000" dirty="0">
                <a:solidFill>
                  <a:schemeClr val="lt1"/>
                </a:solidFill>
                <a:latin typeface="Courier New"/>
                <a:ea typeface="Courier New"/>
                <a:cs typeface="Courier New"/>
                <a:sym typeface="Courier New"/>
              </a:rPr>
              <a:t>&gt;&gt;&gt; </a:t>
            </a:r>
          </a:p>
        </p:txBody>
      </p:sp>
      <p:sp>
        <p:nvSpPr>
          <p:cNvPr id="315" name="Shape 315"/>
          <p:cNvSpPr txBox="1"/>
          <p:nvPr/>
        </p:nvSpPr>
        <p:spPr>
          <a:xfrm>
            <a:off x="457200" y="7194550"/>
            <a:ext cx="15125699" cy="1143000"/>
          </a:xfrm>
          <a:prstGeom prst="rect">
            <a:avLst/>
          </a:prstGeom>
          <a:noFill/>
          <a:ln>
            <a:noFill/>
          </a:ln>
        </p:spPr>
        <p:txBody>
          <a:bodyPr lIns="0" tIns="0" rIns="0" bIns="0" anchor="ctr" anchorCtr="0">
            <a:noAutofit/>
          </a:bodyPr>
          <a:lstStyle/>
          <a:p>
            <a:pPr lvl="0" algn="ctr">
              <a:buClr>
                <a:srgbClr val="FF00FF"/>
              </a:buClr>
              <a:buSzPct val="25000"/>
            </a:pPr>
            <a:r>
              <a:rPr lang="es-419" sz="3400" dirty="0">
                <a:solidFill>
                  <a:srgbClr val="FF00FF"/>
                </a:solidFill>
                <a:latin typeface="Arial" charset="0"/>
                <a:ea typeface="Arial" charset="0"/>
                <a:cs typeface="Arial" charset="0"/>
                <a:sym typeface="Cabin"/>
              </a:rPr>
              <a:t>Split</a:t>
            </a:r>
            <a:r>
              <a:rPr lang="es-419" sz="3400" dirty="0">
                <a:solidFill>
                  <a:schemeClr val="lt1"/>
                </a:solidFill>
                <a:latin typeface="Arial" charset="0"/>
                <a:ea typeface="Arial" charset="0"/>
                <a:cs typeface="Arial" charset="0"/>
                <a:sym typeface="Cabin"/>
              </a:rPr>
              <a:t> separa una cadena en partes y produce una lista de cadenas. Podemos verlas como palabras. Podemos </a:t>
            </a:r>
            <a:r>
              <a:rPr lang="es-419" sz="3400" dirty="0">
                <a:solidFill>
                  <a:srgbClr val="00FFFF"/>
                </a:solidFill>
                <a:latin typeface="Arial" charset="0"/>
                <a:ea typeface="Arial" charset="0"/>
                <a:cs typeface="Arial" charset="0"/>
                <a:sym typeface="Cabin"/>
              </a:rPr>
              <a:t>acceder</a:t>
            </a:r>
            <a:r>
              <a:rPr lang="es-419" sz="3400" dirty="0">
                <a:solidFill>
                  <a:schemeClr val="lt1"/>
                </a:solidFill>
                <a:latin typeface="Arial" charset="0"/>
                <a:ea typeface="Arial" charset="0"/>
                <a:cs typeface="Arial" charset="0"/>
                <a:sym typeface="Cabin"/>
              </a:rPr>
              <a:t> una palabra en particular o </a:t>
            </a:r>
            <a:r>
              <a:rPr lang="es-419" sz="3400" dirty="0">
                <a:solidFill>
                  <a:srgbClr val="FFFF00"/>
                </a:solidFill>
                <a:latin typeface="Arial" charset="0"/>
                <a:ea typeface="Arial" charset="0"/>
                <a:cs typeface="Arial" charset="0"/>
                <a:sym typeface="Cabin"/>
              </a:rPr>
              <a:t>iterar</a:t>
            </a:r>
            <a:r>
              <a:rPr lang="es-419" sz="3400" dirty="0">
                <a:solidFill>
                  <a:schemeClr val="lt1"/>
                </a:solidFill>
                <a:latin typeface="Arial" charset="0"/>
                <a:ea typeface="Arial" charset="0"/>
                <a:cs typeface="Arial" charset="0"/>
                <a:sym typeface="Cabin"/>
              </a:rPr>
              <a:t> a </a:t>
            </a:r>
            <a:r>
              <a:rPr lang="es-419" sz="3400" dirty="0" err="1">
                <a:solidFill>
                  <a:schemeClr val="lt1"/>
                </a:solidFill>
                <a:latin typeface="Arial" charset="0"/>
                <a:ea typeface="Arial" charset="0"/>
                <a:cs typeface="Arial" charset="0"/>
                <a:sym typeface="Cabin"/>
              </a:rPr>
              <a:t>trav</a:t>
            </a:r>
            <a:r>
              <a:rPr lang="es-MX" sz="3400" dirty="0" err="1">
                <a:solidFill>
                  <a:schemeClr val="lt1"/>
                </a:solidFill>
                <a:latin typeface="Arial" charset="0"/>
                <a:ea typeface="Arial" charset="0"/>
                <a:cs typeface="Arial" charset="0"/>
                <a:sym typeface="Cabin"/>
              </a:rPr>
              <a:t>és</a:t>
            </a:r>
            <a:r>
              <a:rPr lang="es-MX" sz="3400" dirty="0">
                <a:solidFill>
                  <a:schemeClr val="lt1"/>
                </a:solidFill>
                <a:latin typeface="Arial" charset="0"/>
                <a:ea typeface="Arial" charset="0"/>
                <a:cs typeface="Arial" charset="0"/>
                <a:sym typeface="Cabin"/>
              </a:rPr>
              <a:t> de todas ellas.</a:t>
            </a:r>
            <a:endParaRPr lang="es-419" sz="3400" dirty="0">
              <a:solidFill>
                <a:schemeClr val="lt1"/>
              </a:solidFill>
              <a:latin typeface="Arial" charset="0"/>
              <a:ea typeface="Arial" charset="0"/>
              <a:cs typeface="Arial" charset="0"/>
              <a:sym typeface="Cabi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p:nvPr/>
        </p:nvSpPr>
        <p:spPr>
          <a:xfrm>
            <a:off x="965199" y="1085851"/>
            <a:ext cx="9364664" cy="7023000"/>
          </a:xfrm>
          <a:prstGeom prst="rect">
            <a:avLst/>
          </a:prstGeom>
          <a:noFill/>
          <a:ln>
            <a:noFill/>
          </a:ln>
        </p:spPr>
        <p:txBody>
          <a:bodyPr lIns="0" tIns="0" rIns="0" bIns="0" anchor="ctr" anchorCtr="0">
            <a:noAutofit/>
          </a:bodyPr>
          <a:lstStyle/>
          <a:p>
            <a:pPr lvl="0">
              <a:buClr>
                <a:schemeClr val="lt1"/>
              </a:buClr>
              <a:buSzPct val="25000"/>
            </a:pPr>
            <a:r>
              <a:rPr lang="es-419" sz="2600" dirty="0">
                <a:solidFill>
                  <a:schemeClr val="lt1"/>
                </a:solidFill>
                <a:latin typeface="Courier New"/>
                <a:ea typeface="Courier New"/>
                <a:cs typeface="Courier New"/>
                <a:sym typeface="Courier New"/>
              </a:rPr>
              <a:t>&gt;&gt;&gt; </a:t>
            </a:r>
            <a:r>
              <a:rPr lang="es-419" sz="2600" dirty="0" err="1">
                <a:solidFill>
                  <a:srgbClr val="00FF00"/>
                </a:solidFill>
                <a:latin typeface="Courier New"/>
                <a:ea typeface="Courier New"/>
                <a:cs typeface="Courier New"/>
                <a:sym typeface="Courier New"/>
              </a:rPr>
              <a:t>linea</a:t>
            </a:r>
            <a:r>
              <a:rPr lang="es-419" sz="2600" dirty="0">
                <a:solidFill>
                  <a:srgbClr val="FF7F00"/>
                </a:solidFill>
                <a:latin typeface="Courier New"/>
                <a:ea typeface="Courier New"/>
                <a:cs typeface="Courier New"/>
                <a:sym typeface="Courier New"/>
              </a:rPr>
              <a:t> </a:t>
            </a:r>
            <a:r>
              <a:rPr lang="es-419" sz="2600" dirty="0">
                <a:solidFill>
                  <a:schemeClr val="lt1"/>
                </a:solidFill>
                <a:latin typeface="Courier New"/>
                <a:ea typeface="Courier New"/>
                <a:cs typeface="Courier New"/>
                <a:sym typeface="Courier New"/>
              </a:rPr>
              <a:t>=</a:t>
            </a:r>
            <a:r>
              <a:rPr lang="es-419" sz="2600" dirty="0">
                <a:solidFill>
                  <a:srgbClr val="FF7F00"/>
                </a:solidFill>
                <a:latin typeface="Courier New"/>
                <a:ea typeface="Courier New"/>
                <a:cs typeface="Courier New"/>
                <a:sym typeface="Courier New"/>
              </a:rPr>
              <a:t> 'Muchos         espacios'</a:t>
            </a:r>
          </a:p>
          <a:p>
            <a:pPr lvl="0">
              <a:buClr>
                <a:schemeClr val="lt1"/>
              </a:buClr>
              <a:buSzPct val="25000"/>
            </a:pPr>
            <a:r>
              <a:rPr lang="es-419" sz="2600" dirty="0">
                <a:solidFill>
                  <a:schemeClr val="lt1"/>
                </a:solidFill>
                <a:latin typeface="Courier New"/>
                <a:ea typeface="Courier New"/>
                <a:cs typeface="Courier New"/>
                <a:sym typeface="Courier New"/>
              </a:rPr>
              <a:t>&gt;&gt;&gt; </a:t>
            </a:r>
            <a:r>
              <a:rPr lang="es-419" sz="2600" dirty="0" err="1">
                <a:solidFill>
                  <a:srgbClr val="00FF00"/>
                </a:solidFill>
                <a:latin typeface="Courier New"/>
                <a:ea typeface="Courier New"/>
                <a:cs typeface="Courier New"/>
                <a:sym typeface="Courier New"/>
              </a:rPr>
              <a:t>etc</a:t>
            </a:r>
            <a:r>
              <a:rPr lang="es-419" sz="2600" dirty="0">
                <a:solidFill>
                  <a:srgbClr val="FF7F00"/>
                </a:solidFill>
                <a:latin typeface="Courier New"/>
                <a:ea typeface="Courier New"/>
                <a:cs typeface="Courier New"/>
                <a:sym typeface="Courier New"/>
              </a:rPr>
              <a:t> </a:t>
            </a:r>
            <a:r>
              <a:rPr lang="es-419" sz="2600" dirty="0">
                <a:solidFill>
                  <a:schemeClr val="lt1"/>
                </a:solidFill>
                <a:latin typeface="Courier New"/>
                <a:ea typeface="Courier New"/>
                <a:cs typeface="Courier New"/>
                <a:sym typeface="Courier New"/>
              </a:rPr>
              <a:t>=</a:t>
            </a:r>
            <a:r>
              <a:rPr lang="es-419" sz="2600" dirty="0">
                <a:solidFill>
                  <a:srgbClr val="FF7F00"/>
                </a:solidFill>
                <a:latin typeface="Courier New"/>
                <a:ea typeface="Courier New"/>
                <a:cs typeface="Courier New"/>
                <a:sym typeface="Courier New"/>
              </a:rPr>
              <a:t> </a:t>
            </a:r>
            <a:r>
              <a:rPr lang="es-419" sz="2600" dirty="0" err="1">
                <a:solidFill>
                  <a:srgbClr val="00FF00"/>
                </a:solidFill>
                <a:latin typeface="Courier New"/>
                <a:ea typeface="Courier New"/>
                <a:cs typeface="Courier New"/>
                <a:sym typeface="Courier New"/>
              </a:rPr>
              <a:t>linea.</a:t>
            </a:r>
            <a:r>
              <a:rPr lang="es-419" sz="2600" dirty="0" err="1">
                <a:solidFill>
                  <a:srgbClr val="FF00FF"/>
                </a:solidFill>
                <a:latin typeface="Courier New"/>
                <a:ea typeface="Courier New"/>
                <a:cs typeface="Courier New"/>
                <a:sym typeface="Courier New"/>
              </a:rPr>
              <a:t>split</a:t>
            </a:r>
            <a:r>
              <a:rPr lang="es-419" sz="2600" dirty="0">
                <a:solidFill>
                  <a:schemeClr val="lt1"/>
                </a:solidFill>
                <a:latin typeface="Courier New"/>
                <a:ea typeface="Courier New"/>
                <a:cs typeface="Courier New"/>
                <a:sym typeface="Courier New"/>
              </a:rPr>
              <a:t>()</a:t>
            </a:r>
          </a:p>
          <a:p>
            <a:pPr lvl="0">
              <a:buClr>
                <a:schemeClr val="lt1"/>
              </a:buClr>
              <a:buSzPct val="25000"/>
            </a:pPr>
            <a:r>
              <a:rPr lang="es-419" sz="2600" dirty="0">
                <a:solidFill>
                  <a:schemeClr val="lt1"/>
                </a:solidFill>
                <a:latin typeface="Courier New"/>
                <a:ea typeface="Courier New"/>
                <a:cs typeface="Courier New"/>
                <a:sym typeface="Courier New"/>
              </a:rPr>
              <a:t>&gt;&gt;&gt; </a:t>
            </a:r>
            <a:r>
              <a:rPr lang="es-419" sz="2600" dirty="0" err="1">
                <a:solidFill>
                  <a:srgbClr val="FFFF00"/>
                </a:solidFill>
                <a:latin typeface="Courier New"/>
                <a:ea typeface="Courier New"/>
                <a:cs typeface="Courier New"/>
                <a:sym typeface="Courier New"/>
              </a:rPr>
              <a:t>print</a:t>
            </a:r>
            <a:r>
              <a:rPr lang="es-419" sz="2600" dirty="0">
                <a:solidFill>
                  <a:srgbClr val="FFFF00"/>
                </a:solidFill>
                <a:latin typeface="Courier New"/>
                <a:ea typeface="Courier New"/>
                <a:cs typeface="Courier New"/>
                <a:sym typeface="Courier New"/>
              </a:rPr>
              <a:t>(</a:t>
            </a:r>
            <a:r>
              <a:rPr lang="es-419" sz="2600" dirty="0" err="1">
                <a:solidFill>
                  <a:srgbClr val="00FF00"/>
                </a:solidFill>
                <a:latin typeface="Courier New"/>
                <a:ea typeface="Courier New"/>
                <a:cs typeface="Courier New"/>
                <a:sym typeface="Courier New"/>
              </a:rPr>
              <a:t>etc</a:t>
            </a:r>
            <a:r>
              <a:rPr lang="es-419" sz="2600" dirty="0">
                <a:solidFill>
                  <a:srgbClr val="FFFF00"/>
                </a:solidFill>
                <a:latin typeface="Courier New"/>
                <a:ea typeface="Courier New"/>
                <a:cs typeface="Courier New"/>
                <a:sym typeface="Courier New"/>
              </a:rPr>
              <a:t>)</a:t>
            </a:r>
          </a:p>
          <a:p>
            <a:pPr lvl="0">
              <a:buClr>
                <a:schemeClr val="lt1"/>
              </a:buClr>
              <a:buSzPct val="25000"/>
            </a:pPr>
            <a:r>
              <a:rPr lang="es-419" sz="2600" dirty="0">
                <a:solidFill>
                  <a:schemeClr val="lt1"/>
                </a:solidFill>
                <a:latin typeface="Courier New"/>
                <a:ea typeface="Courier New"/>
                <a:cs typeface="Courier New"/>
                <a:sym typeface="Courier New"/>
              </a:rPr>
              <a:t>['Muchos', 'Espacios']</a:t>
            </a:r>
          </a:p>
          <a:p>
            <a:pPr lvl="0">
              <a:buClr>
                <a:schemeClr val="lt1"/>
              </a:buClr>
              <a:buSzPct val="25000"/>
            </a:pPr>
            <a:r>
              <a:rPr lang="es-419" sz="2600" dirty="0">
                <a:solidFill>
                  <a:schemeClr val="lt1"/>
                </a:solidFill>
                <a:latin typeface="Courier New"/>
                <a:ea typeface="Courier New"/>
                <a:cs typeface="Courier New"/>
                <a:sym typeface="Courier New"/>
              </a:rPr>
              <a:t>&gt;&gt;&gt;</a:t>
            </a:r>
          </a:p>
          <a:p>
            <a:pPr lvl="0">
              <a:buClr>
                <a:schemeClr val="lt1"/>
              </a:buClr>
              <a:buSzPct val="25000"/>
            </a:pPr>
            <a:r>
              <a:rPr lang="es-419" sz="2600" dirty="0">
                <a:solidFill>
                  <a:schemeClr val="lt1"/>
                </a:solidFill>
                <a:latin typeface="Courier New"/>
                <a:ea typeface="Courier New"/>
                <a:cs typeface="Courier New"/>
                <a:sym typeface="Courier New"/>
              </a:rPr>
              <a:t>&gt;&gt;&gt; </a:t>
            </a:r>
            <a:r>
              <a:rPr lang="es-419" sz="2600" dirty="0" err="1">
                <a:solidFill>
                  <a:srgbClr val="00FF00"/>
                </a:solidFill>
                <a:latin typeface="Courier New"/>
                <a:ea typeface="Courier New"/>
                <a:cs typeface="Courier New"/>
                <a:sym typeface="Courier New"/>
              </a:rPr>
              <a:t>linea</a:t>
            </a:r>
            <a:r>
              <a:rPr lang="es-419" sz="2600" dirty="0">
                <a:solidFill>
                  <a:srgbClr val="FF7F00"/>
                </a:solidFill>
                <a:latin typeface="Courier New"/>
                <a:ea typeface="Courier New"/>
                <a:cs typeface="Courier New"/>
                <a:sym typeface="Courier New"/>
              </a:rPr>
              <a:t> </a:t>
            </a:r>
            <a:r>
              <a:rPr lang="es-419" sz="2600" dirty="0">
                <a:solidFill>
                  <a:schemeClr val="lt1"/>
                </a:solidFill>
                <a:latin typeface="Courier New"/>
                <a:ea typeface="Courier New"/>
                <a:cs typeface="Courier New"/>
                <a:sym typeface="Courier New"/>
              </a:rPr>
              <a:t>=</a:t>
            </a:r>
            <a:r>
              <a:rPr lang="es-419" sz="2600" dirty="0">
                <a:solidFill>
                  <a:srgbClr val="FF7F00"/>
                </a:solidFill>
                <a:latin typeface="Courier New"/>
                <a:ea typeface="Courier New"/>
                <a:cs typeface="Courier New"/>
                <a:sym typeface="Courier New"/>
              </a:rPr>
              <a:t> '</a:t>
            </a:r>
            <a:r>
              <a:rPr lang="es-419" sz="2600" dirty="0" err="1">
                <a:solidFill>
                  <a:srgbClr val="FF7F00"/>
                </a:solidFill>
                <a:latin typeface="Courier New"/>
                <a:ea typeface="Courier New"/>
                <a:cs typeface="Courier New"/>
                <a:sym typeface="Courier New"/>
              </a:rPr>
              <a:t>primero</a:t>
            </a:r>
            <a:r>
              <a:rPr lang="es-419" sz="2600" dirty="0" err="1">
                <a:solidFill>
                  <a:srgbClr val="00FFFF"/>
                </a:solidFill>
                <a:latin typeface="Courier New"/>
                <a:ea typeface="Courier New"/>
                <a:cs typeface="Courier New"/>
                <a:sym typeface="Courier New"/>
              </a:rPr>
              <a:t>;</a:t>
            </a:r>
            <a:r>
              <a:rPr lang="es-419" sz="2600" dirty="0" err="1">
                <a:solidFill>
                  <a:srgbClr val="FF7F00"/>
                </a:solidFill>
                <a:latin typeface="Courier New"/>
                <a:ea typeface="Courier New"/>
                <a:cs typeface="Courier New"/>
                <a:sym typeface="Courier New"/>
              </a:rPr>
              <a:t>segundo</a:t>
            </a:r>
            <a:r>
              <a:rPr lang="es-419" sz="2600" dirty="0" err="1">
                <a:solidFill>
                  <a:srgbClr val="00FFFF"/>
                </a:solidFill>
                <a:latin typeface="Courier New"/>
                <a:ea typeface="Courier New"/>
                <a:cs typeface="Courier New"/>
                <a:sym typeface="Courier New"/>
              </a:rPr>
              <a:t>;</a:t>
            </a:r>
            <a:r>
              <a:rPr lang="es-419" sz="2600" dirty="0" err="1">
                <a:solidFill>
                  <a:srgbClr val="FF7F00"/>
                </a:solidFill>
                <a:latin typeface="Courier New"/>
                <a:ea typeface="Courier New"/>
                <a:cs typeface="Courier New"/>
                <a:sym typeface="Courier New"/>
              </a:rPr>
              <a:t>tercero</a:t>
            </a:r>
            <a:r>
              <a:rPr lang="es-419" sz="2600" dirty="0">
                <a:solidFill>
                  <a:srgbClr val="FF7F00"/>
                </a:solidFill>
                <a:latin typeface="Courier New"/>
                <a:ea typeface="Courier New"/>
                <a:cs typeface="Courier New"/>
                <a:sym typeface="Courier New"/>
              </a:rPr>
              <a:t>'</a:t>
            </a:r>
          </a:p>
          <a:p>
            <a:pPr lvl="0">
              <a:buClr>
                <a:schemeClr val="lt1"/>
              </a:buClr>
              <a:buSzPct val="25000"/>
            </a:pPr>
            <a:r>
              <a:rPr lang="es-419" sz="2600" dirty="0">
                <a:solidFill>
                  <a:schemeClr val="lt1"/>
                </a:solidFill>
                <a:latin typeface="Courier New"/>
                <a:ea typeface="Courier New"/>
                <a:cs typeface="Courier New"/>
                <a:sym typeface="Courier New"/>
              </a:rPr>
              <a:t>&gt;&gt;&gt; </a:t>
            </a:r>
            <a:r>
              <a:rPr lang="es-419" sz="2600" dirty="0">
                <a:solidFill>
                  <a:srgbClr val="00FF00"/>
                </a:solidFill>
                <a:latin typeface="Courier New"/>
                <a:ea typeface="Courier New"/>
                <a:cs typeface="Courier New"/>
                <a:sym typeface="Courier New"/>
              </a:rPr>
              <a:t>cosa</a:t>
            </a:r>
            <a:r>
              <a:rPr lang="es-419" sz="2600" dirty="0">
                <a:solidFill>
                  <a:srgbClr val="FF7F00"/>
                </a:solidFill>
                <a:latin typeface="Courier New"/>
                <a:ea typeface="Courier New"/>
                <a:cs typeface="Courier New"/>
                <a:sym typeface="Courier New"/>
              </a:rPr>
              <a:t> </a:t>
            </a:r>
            <a:r>
              <a:rPr lang="es-419" sz="2600" dirty="0">
                <a:solidFill>
                  <a:schemeClr val="lt1"/>
                </a:solidFill>
                <a:latin typeface="Courier New"/>
                <a:ea typeface="Courier New"/>
                <a:cs typeface="Courier New"/>
                <a:sym typeface="Courier New"/>
              </a:rPr>
              <a:t>=</a:t>
            </a:r>
            <a:r>
              <a:rPr lang="es-419" sz="2600" dirty="0">
                <a:solidFill>
                  <a:srgbClr val="00FF00"/>
                </a:solidFill>
                <a:latin typeface="Courier New"/>
                <a:ea typeface="Courier New"/>
                <a:cs typeface="Courier New"/>
                <a:sym typeface="Courier New"/>
              </a:rPr>
              <a:t> </a:t>
            </a:r>
            <a:r>
              <a:rPr lang="es-419" sz="2600" dirty="0" err="1">
                <a:solidFill>
                  <a:srgbClr val="00FF00"/>
                </a:solidFill>
                <a:latin typeface="Courier New"/>
                <a:ea typeface="Courier New"/>
                <a:cs typeface="Courier New"/>
                <a:sym typeface="Courier New"/>
              </a:rPr>
              <a:t>linea</a:t>
            </a:r>
            <a:r>
              <a:rPr lang="es-419" sz="2600" dirty="0" err="1">
                <a:solidFill>
                  <a:srgbClr val="FF00FF"/>
                </a:solidFill>
                <a:latin typeface="Courier New"/>
                <a:ea typeface="Courier New"/>
                <a:cs typeface="Courier New"/>
                <a:sym typeface="Courier New"/>
              </a:rPr>
              <a:t>.split</a:t>
            </a:r>
            <a:r>
              <a:rPr lang="es-419" sz="2600" dirty="0">
                <a:solidFill>
                  <a:schemeClr val="lt1"/>
                </a:solidFill>
                <a:latin typeface="Courier New"/>
                <a:ea typeface="Courier New"/>
                <a:cs typeface="Courier New"/>
                <a:sym typeface="Courier New"/>
              </a:rPr>
              <a:t>()</a:t>
            </a:r>
          </a:p>
          <a:p>
            <a:pPr>
              <a:buClr>
                <a:schemeClr val="lt1"/>
              </a:buClr>
              <a:buSzPct val="25000"/>
            </a:pPr>
            <a:r>
              <a:rPr lang="es-419" sz="2600" dirty="0">
                <a:solidFill>
                  <a:schemeClr val="lt1"/>
                </a:solidFill>
                <a:latin typeface="Courier New"/>
                <a:ea typeface="Courier New"/>
                <a:cs typeface="Courier New"/>
                <a:sym typeface="Courier New"/>
              </a:rPr>
              <a:t>&gt;&gt;&gt; </a:t>
            </a:r>
            <a:r>
              <a:rPr lang="es-419" sz="2600" dirty="0" err="1">
                <a:solidFill>
                  <a:srgbClr val="FFFF00"/>
                </a:solidFill>
                <a:latin typeface="Courier New"/>
                <a:ea typeface="Courier New"/>
                <a:cs typeface="Courier New"/>
                <a:sym typeface="Courier New"/>
              </a:rPr>
              <a:t>print</a:t>
            </a:r>
            <a:r>
              <a:rPr lang="es-419" sz="2600" dirty="0">
                <a:solidFill>
                  <a:srgbClr val="FFFF00"/>
                </a:solidFill>
                <a:latin typeface="Courier New"/>
                <a:ea typeface="Courier New"/>
                <a:cs typeface="Courier New"/>
                <a:sym typeface="Courier New"/>
              </a:rPr>
              <a:t>(</a:t>
            </a:r>
            <a:r>
              <a:rPr lang="es-419" sz="2600" dirty="0">
                <a:solidFill>
                  <a:srgbClr val="00FF00"/>
                </a:solidFill>
                <a:latin typeface="Courier New"/>
                <a:ea typeface="Courier New"/>
                <a:cs typeface="Courier New"/>
                <a:sym typeface="Courier New"/>
              </a:rPr>
              <a:t>cosa</a:t>
            </a:r>
            <a:r>
              <a:rPr lang="es-419" sz="2600" dirty="0">
                <a:solidFill>
                  <a:srgbClr val="FFFF00"/>
                </a:solidFill>
                <a:latin typeface="Courier New"/>
                <a:ea typeface="Courier New"/>
                <a:cs typeface="Courier New"/>
                <a:sym typeface="Courier New"/>
              </a:rPr>
              <a:t>)</a:t>
            </a:r>
            <a:endParaRPr lang="es-419" sz="2600" dirty="0">
              <a:solidFill>
                <a:srgbClr val="00FF00"/>
              </a:solidFill>
              <a:latin typeface="Courier New"/>
              <a:ea typeface="Courier New"/>
              <a:cs typeface="Courier New"/>
              <a:sym typeface="Courier New"/>
            </a:endParaRPr>
          </a:p>
          <a:p>
            <a:pPr lvl="0">
              <a:buClr>
                <a:schemeClr val="lt1"/>
              </a:buClr>
              <a:buSzPct val="25000"/>
            </a:pPr>
            <a:r>
              <a:rPr lang="es-419" sz="2600" dirty="0">
                <a:solidFill>
                  <a:schemeClr val="lt1"/>
                </a:solidFill>
                <a:latin typeface="Courier New"/>
                <a:ea typeface="Courier New"/>
                <a:cs typeface="Courier New"/>
                <a:sym typeface="Courier New"/>
              </a:rPr>
              <a:t>['</a:t>
            </a:r>
            <a:r>
              <a:rPr lang="es-419" sz="2600" dirty="0" err="1">
                <a:solidFill>
                  <a:schemeClr val="lt1"/>
                </a:solidFill>
                <a:latin typeface="Courier New"/>
                <a:ea typeface="Courier New"/>
                <a:cs typeface="Courier New"/>
                <a:sym typeface="Courier New"/>
              </a:rPr>
              <a:t>primero;segundo;tercero</a:t>
            </a:r>
            <a:r>
              <a:rPr lang="es-419" sz="2600" dirty="0">
                <a:solidFill>
                  <a:schemeClr val="lt1"/>
                </a:solidFill>
                <a:latin typeface="Courier New"/>
                <a:ea typeface="Courier New"/>
                <a:cs typeface="Courier New"/>
                <a:sym typeface="Courier New"/>
              </a:rPr>
              <a:t>']</a:t>
            </a:r>
          </a:p>
          <a:p>
            <a:pPr>
              <a:buClr>
                <a:schemeClr val="lt1"/>
              </a:buClr>
              <a:buSzPct val="25000"/>
            </a:pPr>
            <a:r>
              <a:rPr lang="es-419" sz="2600" dirty="0">
                <a:solidFill>
                  <a:schemeClr val="lt1"/>
                </a:solidFill>
                <a:latin typeface="Courier New"/>
                <a:ea typeface="Courier New"/>
                <a:cs typeface="Courier New"/>
                <a:sym typeface="Courier New"/>
              </a:rPr>
              <a:t>&gt;&gt;&gt; </a:t>
            </a:r>
            <a:r>
              <a:rPr lang="es-419" sz="2600" dirty="0" err="1">
                <a:solidFill>
                  <a:srgbClr val="FFFF00"/>
                </a:solidFill>
                <a:latin typeface="Courier New"/>
                <a:ea typeface="Courier New"/>
                <a:cs typeface="Courier New"/>
                <a:sym typeface="Courier New"/>
              </a:rPr>
              <a:t>print</a:t>
            </a:r>
            <a:r>
              <a:rPr lang="es-419" sz="2600" dirty="0">
                <a:solidFill>
                  <a:srgbClr val="FFFF00"/>
                </a:solidFill>
                <a:latin typeface="Courier New"/>
                <a:ea typeface="Courier New"/>
                <a:cs typeface="Courier New"/>
                <a:sym typeface="Courier New"/>
              </a:rPr>
              <a:t>(</a:t>
            </a:r>
            <a:r>
              <a:rPr lang="es-419" sz="2600" dirty="0" err="1">
                <a:solidFill>
                  <a:srgbClr val="FF00FF"/>
                </a:solidFill>
                <a:latin typeface="Courier New"/>
                <a:ea typeface="Courier New"/>
                <a:cs typeface="Courier New"/>
                <a:sym typeface="Courier New"/>
              </a:rPr>
              <a:t>len</a:t>
            </a:r>
            <a:r>
              <a:rPr lang="es-419" sz="2600" dirty="0">
                <a:solidFill>
                  <a:schemeClr val="lt1"/>
                </a:solidFill>
                <a:latin typeface="Courier New"/>
                <a:ea typeface="Courier New"/>
                <a:cs typeface="Courier New"/>
                <a:sym typeface="Courier New"/>
              </a:rPr>
              <a:t>(</a:t>
            </a:r>
            <a:r>
              <a:rPr lang="es-419" sz="2600" dirty="0">
                <a:solidFill>
                  <a:srgbClr val="00FF00"/>
                </a:solidFill>
                <a:latin typeface="Courier New"/>
                <a:ea typeface="Courier New"/>
                <a:cs typeface="Courier New"/>
                <a:sym typeface="Courier New"/>
              </a:rPr>
              <a:t>cosa</a:t>
            </a:r>
            <a:r>
              <a:rPr lang="es-419" sz="2600" dirty="0">
                <a:solidFill>
                  <a:schemeClr val="lt1"/>
                </a:solidFill>
                <a:latin typeface="Courier New"/>
                <a:ea typeface="Courier New"/>
                <a:cs typeface="Courier New"/>
                <a:sym typeface="Courier New"/>
              </a:rPr>
              <a:t>)</a:t>
            </a:r>
            <a:r>
              <a:rPr lang="es-419" sz="2600" dirty="0">
                <a:solidFill>
                  <a:srgbClr val="FFFF00"/>
                </a:solidFill>
                <a:latin typeface="Courier New"/>
                <a:ea typeface="Courier New"/>
                <a:cs typeface="Courier New"/>
                <a:sym typeface="Courier New"/>
              </a:rPr>
              <a:t>)</a:t>
            </a:r>
            <a:endParaRPr lang="es-419" sz="2600" dirty="0">
              <a:solidFill>
                <a:schemeClr val="lt1"/>
              </a:solidFill>
              <a:latin typeface="Courier New"/>
              <a:ea typeface="Courier New"/>
              <a:cs typeface="Courier New"/>
              <a:sym typeface="Courier New"/>
            </a:endParaRPr>
          </a:p>
          <a:p>
            <a:pPr lvl="0">
              <a:buClr>
                <a:schemeClr val="lt1"/>
              </a:buClr>
              <a:buSzPct val="25000"/>
            </a:pPr>
            <a:r>
              <a:rPr lang="es-419" sz="2600" dirty="0">
                <a:solidFill>
                  <a:schemeClr val="lt1"/>
                </a:solidFill>
                <a:latin typeface="Courier New"/>
                <a:ea typeface="Courier New"/>
                <a:cs typeface="Courier New"/>
                <a:sym typeface="Courier New"/>
              </a:rPr>
              <a:t>1</a:t>
            </a:r>
          </a:p>
          <a:p>
            <a:pPr lvl="0">
              <a:buClr>
                <a:schemeClr val="lt1"/>
              </a:buClr>
              <a:buSzPct val="25000"/>
            </a:pPr>
            <a:r>
              <a:rPr lang="es-419" sz="2600" dirty="0">
                <a:solidFill>
                  <a:schemeClr val="lt1"/>
                </a:solidFill>
                <a:latin typeface="Courier New"/>
                <a:ea typeface="Courier New"/>
                <a:cs typeface="Courier New"/>
                <a:sym typeface="Courier New"/>
              </a:rPr>
              <a:t>&gt;&gt;&gt; </a:t>
            </a:r>
            <a:r>
              <a:rPr lang="es-419" sz="2600" dirty="0">
                <a:solidFill>
                  <a:srgbClr val="00FF00"/>
                </a:solidFill>
                <a:latin typeface="Courier New"/>
                <a:ea typeface="Courier New"/>
                <a:cs typeface="Courier New"/>
                <a:sym typeface="Courier New"/>
              </a:rPr>
              <a:t>cosa</a:t>
            </a:r>
            <a:r>
              <a:rPr lang="es-419" sz="2600" dirty="0">
                <a:solidFill>
                  <a:srgbClr val="FF7F00"/>
                </a:solidFill>
                <a:latin typeface="Courier New"/>
                <a:ea typeface="Courier New"/>
                <a:cs typeface="Courier New"/>
                <a:sym typeface="Courier New"/>
              </a:rPr>
              <a:t> </a:t>
            </a:r>
            <a:r>
              <a:rPr lang="es-419" sz="2600" dirty="0">
                <a:solidFill>
                  <a:schemeClr val="lt1"/>
                </a:solidFill>
                <a:latin typeface="Courier New"/>
                <a:ea typeface="Courier New"/>
                <a:cs typeface="Courier New"/>
                <a:sym typeface="Courier New"/>
              </a:rPr>
              <a:t>=</a:t>
            </a:r>
            <a:r>
              <a:rPr lang="es-419" sz="2600" dirty="0">
                <a:solidFill>
                  <a:srgbClr val="FF7F00"/>
                </a:solidFill>
                <a:latin typeface="Courier New"/>
                <a:ea typeface="Courier New"/>
                <a:cs typeface="Courier New"/>
                <a:sym typeface="Courier New"/>
              </a:rPr>
              <a:t> </a:t>
            </a:r>
            <a:r>
              <a:rPr lang="es-419" sz="2600" dirty="0" err="1">
                <a:solidFill>
                  <a:srgbClr val="00FF00"/>
                </a:solidFill>
                <a:latin typeface="Courier New"/>
                <a:ea typeface="Courier New"/>
                <a:cs typeface="Courier New"/>
                <a:sym typeface="Courier New"/>
              </a:rPr>
              <a:t>linea</a:t>
            </a:r>
            <a:r>
              <a:rPr lang="es-419" sz="2600" dirty="0" err="1">
                <a:solidFill>
                  <a:srgbClr val="FF00FF"/>
                </a:solidFill>
                <a:latin typeface="Courier New"/>
                <a:ea typeface="Courier New"/>
                <a:cs typeface="Courier New"/>
                <a:sym typeface="Courier New"/>
              </a:rPr>
              <a:t>.split</a:t>
            </a:r>
            <a:r>
              <a:rPr lang="es-419" sz="2600" dirty="0">
                <a:solidFill>
                  <a:schemeClr val="lt1"/>
                </a:solidFill>
                <a:latin typeface="Courier New"/>
                <a:ea typeface="Courier New"/>
                <a:cs typeface="Courier New"/>
                <a:sym typeface="Courier New"/>
              </a:rPr>
              <a:t>(</a:t>
            </a:r>
            <a:r>
              <a:rPr lang="es-419" sz="2600" dirty="0">
                <a:solidFill>
                  <a:srgbClr val="00FFFF"/>
                </a:solidFill>
                <a:latin typeface="Courier New"/>
                <a:ea typeface="Courier New"/>
                <a:cs typeface="Courier New"/>
                <a:sym typeface="Courier New"/>
              </a:rPr>
              <a:t>';'</a:t>
            </a:r>
            <a:r>
              <a:rPr lang="es-419" sz="2600" dirty="0">
                <a:solidFill>
                  <a:schemeClr val="lt1"/>
                </a:solidFill>
                <a:latin typeface="Courier New"/>
                <a:ea typeface="Courier New"/>
                <a:cs typeface="Courier New"/>
                <a:sym typeface="Courier New"/>
              </a:rPr>
              <a:t>)</a:t>
            </a:r>
          </a:p>
          <a:p>
            <a:pPr>
              <a:buClr>
                <a:schemeClr val="lt1"/>
              </a:buClr>
              <a:buSzPct val="25000"/>
            </a:pPr>
            <a:r>
              <a:rPr lang="es-419" sz="2600" dirty="0">
                <a:solidFill>
                  <a:schemeClr val="lt1"/>
                </a:solidFill>
                <a:latin typeface="Courier New"/>
                <a:ea typeface="Courier New"/>
                <a:cs typeface="Courier New"/>
                <a:sym typeface="Courier New"/>
              </a:rPr>
              <a:t>&gt;&gt;&gt; </a:t>
            </a:r>
            <a:r>
              <a:rPr lang="es-419" sz="2600" dirty="0" err="1">
                <a:solidFill>
                  <a:srgbClr val="FFFF00"/>
                </a:solidFill>
                <a:latin typeface="Courier New"/>
                <a:ea typeface="Courier New"/>
                <a:cs typeface="Courier New"/>
                <a:sym typeface="Courier New"/>
              </a:rPr>
              <a:t>print</a:t>
            </a:r>
            <a:r>
              <a:rPr lang="es-419" sz="2600" dirty="0">
                <a:solidFill>
                  <a:srgbClr val="FFFF00"/>
                </a:solidFill>
                <a:latin typeface="Courier New"/>
                <a:ea typeface="Courier New"/>
                <a:cs typeface="Courier New"/>
                <a:sym typeface="Courier New"/>
              </a:rPr>
              <a:t>(</a:t>
            </a:r>
            <a:r>
              <a:rPr lang="es-419" sz="2600" dirty="0">
                <a:solidFill>
                  <a:srgbClr val="00FF00"/>
                </a:solidFill>
                <a:latin typeface="Courier New"/>
                <a:ea typeface="Courier New"/>
                <a:cs typeface="Courier New"/>
                <a:sym typeface="Courier New"/>
              </a:rPr>
              <a:t>cosa</a:t>
            </a:r>
            <a:r>
              <a:rPr lang="es-419" sz="2600" dirty="0">
                <a:solidFill>
                  <a:srgbClr val="FFFF00"/>
                </a:solidFill>
                <a:latin typeface="Courier New"/>
                <a:ea typeface="Courier New"/>
                <a:cs typeface="Courier New"/>
                <a:sym typeface="Courier New"/>
              </a:rPr>
              <a:t>)</a:t>
            </a:r>
            <a:endParaRPr lang="es-419" sz="2600" dirty="0">
              <a:solidFill>
                <a:srgbClr val="00FF00"/>
              </a:solidFill>
              <a:latin typeface="Courier New"/>
              <a:ea typeface="Courier New"/>
              <a:cs typeface="Courier New"/>
              <a:sym typeface="Courier New"/>
            </a:endParaRPr>
          </a:p>
          <a:p>
            <a:pPr lvl="0">
              <a:buClr>
                <a:schemeClr val="lt1"/>
              </a:buClr>
              <a:buSzPct val="25000"/>
            </a:pPr>
            <a:r>
              <a:rPr lang="es-419" sz="2600" dirty="0">
                <a:solidFill>
                  <a:schemeClr val="lt1"/>
                </a:solidFill>
                <a:latin typeface="Courier New"/>
                <a:ea typeface="Courier New"/>
                <a:cs typeface="Courier New"/>
                <a:sym typeface="Courier New"/>
              </a:rPr>
              <a:t>['primero', 'segundo', 'tercero']</a:t>
            </a:r>
          </a:p>
          <a:p>
            <a:pPr>
              <a:buClr>
                <a:schemeClr val="lt1"/>
              </a:buClr>
              <a:buSzPct val="25000"/>
            </a:pPr>
            <a:r>
              <a:rPr lang="es-419" sz="2600" dirty="0">
                <a:solidFill>
                  <a:schemeClr val="lt1"/>
                </a:solidFill>
                <a:latin typeface="Courier New"/>
                <a:ea typeface="Courier New"/>
                <a:cs typeface="Courier New"/>
                <a:sym typeface="Courier New"/>
              </a:rPr>
              <a:t>&gt;&gt;&gt; </a:t>
            </a:r>
            <a:r>
              <a:rPr lang="es-419" sz="2600" dirty="0" err="1">
                <a:solidFill>
                  <a:srgbClr val="FFFF00"/>
                </a:solidFill>
                <a:latin typeface="Courier New"/>
                <a:ea typeface="Courier New"/>
                <a:cs typeface="Courier New"/>
                <a:sym typeface="Courier New"/>
              </a:rPr>
              <a:t>print</a:t>
            </a:r>
            <a:r>
              <a:rPr lang="es-419" sz="2600" dirty="0">
                <a:solidFill>
                  <a:srgbClr val="FFFF00"/>
                </a:solidFill>
                <a:latin typeface="Courier New"/>
                <a:ea typeface="Courier New"/>
                <a:cs typeface="Courier New"/>
                <a:sym typeface="Courier New"/>
              </a:rPr>
              <a:t>(</a:t>
            </a:r>
            <a:r>
              <a:rPr lang="es-419" sz="2600" dirty="0" err="1">
                <a:solidFill>
                  <a:srgbClr val="FF00FF"/>
                </a:solidFill>
                <a:latin typeface="Courier New"/>
                <a:ea typeface="Courier New"/>
                <a:cs typeface="Courier New"/>
                <a:sym typeface="Courier New"/>
              </a:rPr>
              <a:t>len</a:t>
            </a:r>
            <a:r>
              <a:rPr lang="es-419" sz="2600" dirty="0">
                <a:solidFill>
                  <a:schemeClr val="lt1"/>
                </a:solidFill>
                <a:latin typeface="Courier New"/>
                <a:ea typeface="Courier New"/>
                <a:cs typeface="Courier New"/>
                <a:sym typeface="Courier New"/>
              </a:rPr>
              <a:t>(</a:t>
            </a:r>
            <a:r>
              <a:rPr lang="es-419" sz="2600" dirty="0">
                <a:solidFill>
                  <a:srgbClr val="00FF00"/>
                </a:solidFill>
                <a:latin typeface="Courier New"/>
                <a:ea typeface="Courier New"/>
                <a:cs typeface="Courier New"/>
                <a:sym typeface="Courier New"/>
              </a:rPr>
              <a:t>cosa</a:t>
            </a:r>
            <a:r>
              <a:rPr lang="es-419" sz="2600" dirty="0">
                <a:solidFill>
                  <a:schemeClr val="lt1"/>
                </a:solidFill>
                <a:latin typeface="Courier New"/>
                <a:ea typeface="Courier New"/>
                <a:cs typeface="Courier New"/>
                <a:sym typeface="Courier New"/>
              </a:rPr>
              <a:t>)</a:t>
            </a:r>
            <a:r>
              <a:rPr lang="es-419" sz="2600" dirty="0">
                <a:solidFill>
                  <a:srgbClr val="FFFF00"/>
                </a:solidFill>
                <a:latin typeface="Courier New"/>
                <a:ea typeface="Courier New"/>
                <a:cs typeface="Courier New"/>
                <a:sym typeface="Courier New"/>
              </a:rPr>
              <a:t>)</a:t>
            </a:r>
            <a:endParaRPr lang="es-419" sz="2600" dirty="0">
              <a:solidFill>
                <a:schemeClr val="lt1"/>
              </a:solidFill>
              <a:latin typeface="Courier New"/>
              <a:ea typeface="Courier New"/>
              <a:cs typeface="Courier New"/>
              <a:sym typeface="Courier New"/>
            </a:endParaRPr>
          </a:p>
          <a:p>
            <a:pPr lvl="0">
              <a:buClr>
                <a:schemeClr val="lt1"/>
              </a:buClr>
              <a:buSzPct val="25000"/>
            </a:pPr>
            <a:r>
              <a:rPr lang="es-419" sz="2600" dirty="0">
                <a:solidFill>
                  <a:schemeClr val="lt1"/>
                </a:solidFill>
                <a:latin typeface="Courier New"/>
                <a:ea typeface="Courier New"/>
                <a:cs typeface="Courier New"/>
                <a:sym typeface="Courier New"/>
              </a:rPr>
              <a:t>3</a:t>
            </a:r>
          </a:p>
          <a:p>
            <a:pPr lvl="0">
              <a:buClr>
                <a:schemeClr val="lt1"/>
              </a:buClr>
              <a:buSzPct val="25000"/>
            </a:pPr>
            <a:r>
              <a:rPr lang="es-419" sz="2600" dirty="0">
                <a:solidFill>
                  <a:schemeClr val="lt1"/>
                </a:solidFill>
                <a:latin typeface="Courier New"/>
                <a:ea typeface="Courier New"/>
                <a:cs typeface="Courier New"/>
                <a:sym typeface="Courier New"/>
              </a:rPr>
              <a:t>&gt;&gt;&gt; </a:t>
            </a:r>
          </a:p>
        </p:txBody>
      </p:sp>
      <p:sp>
        <p:nvSpPr>
          <p:cNvPr id="321" name="Shape 321"/>
          <p:cNvSpPr txBox="1"/>
          <p:nvPr/>
        </p:nvSpPr>
        <p:spPr>
          <a:xfrm>
            <a:off x="9226644" y="2031185"/>
            <a:ext cx="6490311" cy="4676729"/>
          </a:xfrm>
          <a:prstGeom prst="rect">
            <a:avLst/>
          </a:prstGeom>
          <a:noFill/>
          <a:ln>
            <a:noFill/>
          </a:ln>
        </p:spPr>
        <p:txBody>
          <a:bodyPr lIns="0" tIns="0" rIns="0" bIns="0" anchor="ctr" anchorCtr="0">
            <a:noAutofit/>
          </a:bodyPr>
          <a:lstStyle/>
          <a:p>
            <a:pPr marL="457200" lvl="0" indent="-419100">
              <a:lnSpc>
                <a:spcPct val="150000"/>
              </a:lnSpc>
              <a:buClr>
                <a:schemeClr val="lt1"/>
              </a:buClr>
              <a:buSzPct val="100000"/>
              <a:buFont typeface="Cabin"/>
              <a:buChar char="●"/>
            </a:pPr>
            <a:r>
              <a:rPr lang="es-419" sz="3000" dirty="0">
                <a:solidFill>
                  <a:schemeClr val="lt1"/>
                </a:solidFill>
                <a:latin typeface="Arial" charset="0"/>
                <a:ea typeface="Arial" charset="0"/>
                <a:cs typeface="Arial" charset="0"/>
                <a:sym typeface="Cabin"/>
              </a:rPr>
              <a:t>Cuando no especificas un </a:t>
            </a:r>
            <a:r>
              <a:rPr lang="es-419" sz="3000" dirty="0">
                <a:solidFill>
                  <a:srgbClr val="00FFFF"/>
                </a:solidFill>
                <a:latin typeface="Arial" charset="0"/>
                <a:ea typeface="Arial" charset="0"/>
                <a:cs typeface="Arial" charset="0"/>
                <a:sym typeface="Cabin"/>
              </a:rPr>
              <a:t>delimitador</a:t>
            </a:r>
            <a:r>
              <a:rPr lang="es-419" sz="3000" dirty="0">
                <a:solidFill>
                  <a:schemeClr val="lt1"/>
                </a:solidFill>
                <a:latin typeface="Arial" charset="0"/>
                <a:ea typeface="Arial" charset="0"/>
                <a:cs typeface="Arial" charset="0"/>
                <a:sym typeface="Cabin"/>
              </a:rPr>
              <a:t>, m</a:t>
            </a:r>
            <a:r>
              <a:rPr lang="es-MX" sz="3000" dirty="0" err="1">
                <a:solidFill>
                  <a:schemeClr val="lt1"/>
                </a:solidFill>
                <a:latin typeface="Arial" charset="0"/>
                <a:ea typeface="Arial" charset="0"/>
                <a:cs typeface="Arial" charset="0"/>
                <a:sym typeface="Cabin"/>
              </a:rPr>
              <a:t>últiples</a:t>
            </a:r>
            <a:r>
              <a:rPr lang="es-MX" sz="3000" dirty="0">
                <a:solidFill>
                  <a:schemeClr val="lt1"/>
                </a:solidFill>
                <a:latin typeface="Arial" charset="0"/>
                <a:ea typeface="Arial" charset="0"/>
                <a:cs typeface="Arial" charset="0"/>
                <a:sym typeface="Cabin"/>
              </a:rPr>
              <a:t> espacios son tratados como un solo delimitador</a:t>
            </a:r>
            <a:endParaRPr lang="es-419" sz="3000" dirty="0">
              <a:solidFill>
                <a:schemeClr val="lt1"/>
              </a:solidFill>
              <a:latin typeface="Arial" charset="0"/>
              <a:ea typeface="Arial" charset="0"/>
              <a:cs typeface="Arial" charset="0"/>
              <a:sym typeface="Cabin"/>
            </a:endParaRPr>
          </a:p>
          <a:p>
            <a:pPr marL="457200" lvl="0" indent="-419100">
              <a:lnSpc>
                <a:spcPct val="150000"/>
              </a:lnSpc>
              <a:buClr>
                <a:schemeClr val="lt1"/>
              </a:buClr>
              <a:buSzPct val="100000"/>
              <a:buFont typeface="Cabin"/>
              <a:buChar char="●"/>
            </a:pPr>
            <a:r>
              <a:rPr lang="es-419" sz="3000" dirty="0">
                <a:solidFill>
                  <a:schemeClr val="lt1"/>
                </a:solidFill>
                <a:latin typeface="Arial" charset="0"/>
                <a:ea typeface="Arial" charset="0"/>
                <a:cs typeface="Arial" charset="0"/>
                <a:sym typeface="Cabin"/>
              </a:rPr>
              <a:t>Puedes especificar qué carácter </a:t>
            </a:r>
            <a:r>
              <a:rPr lang="es-419" sz="3000" dirty="0">
                <a:solidFill>
                  <a:srgbClr val="00FFFF"/>
                </a:solidFill>
                <a:latin typeface="Arial" charset="0"/>
                <a:ea typeface="Arial" charset="0"/>
                <a:cs typeface="Arial" charset="0"/>
                <a:sym typeface="Cabin"/>
              </a:rPr>
              <a:t>delimitador</a:t>
            </a:r>
            <a:r>
              <a:rPr lang="es-419" sz="3000" dirty="0">
                <a:solidFill>
                  <a:schemeClr val="lt1"/>
                </a:solidFill>
                <a:latin typeface="Arial" charset="0"/>
                <a:ea typeface="Arial" charset="0"/>
                <a:cs typeface="Arial" charset="0"/>
                <a:sym typeface="Cabin"/>
              </a:rPr>
              <a:t> utilizar al dividir llamando a la función </a:t>
            </a:r>
            <a:r>
              <a:rPr lang="es-419" sz="3000" dirty="0" err="1">
                <a:solidFill>
                  <a:srgbClr val="FF00FF"/>
                </a:solidFill>
                <a:latin typeface="Arial" charset="0"/>
                <a:ea typeface="Arial" charset="0"/>
                <a:cs typeface="Arial" charset="0"/>
                <a:sym typeface="Cabin"/>
              </a:rPr>
              <a:t>split</a:t>
            </a:r>
            <a:endParaRPr lang="es-419" sz="3000" dirty="0">
              <a:solidFill>
                <a:srgbClr val="FF00FF"/>
              </a:solidFill>
              <a:latin typeface="Arial" charset="0"/>
              <a:ea typeface="Arial" charset="0"/>
              <a:cs typeface="Arial" charset="0"/>
              <a:sym typeface="Cabi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p:nvPr/>
        </p:nvSpPr>
        <p:spPr>
          <a:xfrm>
            <a:off x="2526075" y="2058975"/>
            <a:ext cx="8889299" cy="3324300"/>
          </a:xfrm>
          <a:prstGeom prst="rect">
            <a:avLst/>
          </a:prstGeom>
          <a:noFill/>
          <a:ln w="12700" cap="rnd" cmpd="sng">
            <a:solidFill>
              <a:schemeClr val="lt1"/>
            </a:solidFill>
            <a:prstDash val="solid"/>
            <a:miter/>
            <a:headEnd type="none" w="med" len="med"/>
            <a:tailEnd type="none" w="med" len="med"/>
          </a:ln>
        </p:spPr>
        <p:txBody>
          <a:bodyPr lIns="0" tIns="0" rIns="0" bIns="0" anchor="ctr" anchorCtr="0">
            <a:noAutofit/>
          </a:bodyPr>
          <a:lstStyle/>
          <a:p>
            <a:pPr lvl="0">
              <a:buClr>
                <a:srgbClr val="00FF00"/>
              </a:buClr>
              <a:buSzPct val="25000"/>
            </a:pPr>
            <a:r>
              <a:rPr lang="es-419" sz="2400" dirty="0">
                <a:solidFill>
                  <a:srgbClr val="00FF00"/>
                </a:solidFill>
                <a:latin typeface="Courier New"/>
                <a:ea typeface="Courier New"/>
                <a:cs typeface="Courier New"/>
                <a:sym typeface="Courier New"/>
              </a:rPr>
              <a:t> </a:t>
            </a:r>
            <a:r>
              <a:rPr lang="es-419" sz="2400" dirty="0" err="1">
                <a:solidFill>
                  <a:srgbClr val="00FF00"/>
                </a:solidFill>
                <a:latin typeface="Courier New"/>
                <a:ea typeface="Courier New"/>
                <a:cs typeface="Courier New"/>
                <a:sym typeface="Courier New"/>
              </a:rPr>
              <a:t>man_a</a:t>
            </a:r>
            <a:r>
              <a:rPr lang="es-419" sz="2400" dirty="0">
                <a:solidFill>
                  <a:schemeClr val="lt1"/>
                </a:solidFill>
                <a:latin typeface="Courier New"/>
                <a:ea typeface="Courier New"/>
                <a:cs typeface="Courier New"/>
                <a:sym typeface="Courier New"/>
              </a:rPr>
              <a:t> = </a:t>
            </a:r>
            <a:r>
              <a:rPr lang="es-419" sz="2400" dirty="0">
                <a:solidFill>
                  <a:srgbClr val="FF00FF"/>
                </a:solidFill>
                <a:latin typeface="Courier New"/>
                <a:ea typeface="Courier New"/>
                <a:cs typeface="Courier New"/>
                <a:sym typeface="Courier New"/>
              </a:rPr>
              <a:t>open</a:t>
            </a:r>
            <a:r>
              <a:rPr lang="es-419" sz="2400" dirty="0">
                <a:solidFill>
                  <a:schemeClr val="lt1"/>
                </a:solidFill>
                <a:latin typeface="Courier New"/>
                <a:ea typeface="Courier New"/>
                <a:cs typeface="Courier New"/>
                <a:sym typeface="Courier New"/>
              </a:rPr>
              <a:t>('mbox-short.txt')</a:t>
            </a:r>
          </a:p>
          <a:p>
            <a:pPr lvl="0">
              <a:buClr>
                <a:srgbClr val="FFFF00"/>
              </a:buClr>
              <a:buSzPct val="25000"/>
            </a:pPr>
            <a:r>
              <a:rPr lang="es-419" sz="2400" dirty="0">
                <a:solidFill>
                  <a:srgbClr val="FFFF00"/>
                </a:solidFill>
                <a:latin typeface="Courier New"/>
                <a:ea typeface="Courier New"/>
                <a:cs typeface="Courier New"/>
                <a:sym typeface="Courier New"/>
              </a:rPr>
              <a:t> </a:t>
            </a:r>
            <a:r>
              <a:rPr lang="es-419" sz="2400" dirty="0" err="1">
                <a:solidFill>
                  <a:srgbClr val="FFFF00"/>
                </a:solidFill>
                <a:latin typeface="Courier New"/>
                <a:ea typeface="Courier New"/>
                <a:cs typeface="Courier New"/>
                <a:sym typeface="Courier New"/>
              </a:rPr>
              <a:t>for</a:t>
            </a:r>
            <a:r>
              <a:rPr lang="es-419" sz="2400" dirty="0">
                <a:solidFill>
                  <a:schemeClr val="lt1"/>
                </a:solidFill>
                <a:latin typeface="Courier New"/>
                <a:ea typeface="Courier New"/>
                <a:cs typeface="Courier New"/>
                <a:sym typeface="Courier New"/>
              </a:rPr>
              <a:t> </a:t>
            </a:r>
            <a:r>
              <a:rPr lang="es-419" sz="2400" dirty="0" err="1">
                <a:solidFill>
                  <a:srgbClr val="00FF00"/>
                </a:solidFill>
                <a:latin typeface="Courier New"/>
                <a:ea typeface="Courier New"/>
                <a:cs typeface="Courier New"/>
                <a:sym typeface="Courier New"/>
              </a:rPr>
              <a:t>linea</a:t>
            </a:r>
            <a:r>
              <a:rPr lang="es-419" sz="2400" dirty="0">
                <a:solidFill>
                  <a:schemeClr val="lt1"/>
                </a:solidFill>
                <a:latin typeface="Courier New"/>
                <a:ea typeface="Courier New"/>
                <a:cs typeface="Courier New"/>
                <a:sym typeface="Courier New"/>
              </a:rPr>
              <a:t> </a:t>
            </a:r>
            <a:r>
              <a:rPr lang="es-419" sz="2400" dirty="0">
                <a:solidFill>
                  <a:srgbClr val="FFFF00"/>
                </a:solidFill>
                <a:latin typeface="Courier New"/>
                <a:ea typeface="Courier New"/>
                <a:cs typeface="Courier New"/>
                <a:sym typeface="Courier New"/>
              </a:rPr>
              <a:t>in</a:t>
            </a:r>
            <a:r>
              <a:rPr lang="es-419" sz="2400" dirty="0">
                <a:solidFill>
                  <a:schemeClr val="lt1"/>
                </a:solidFill>
                <a:latin typeface="Courier New"/>
                <a:ea typeface="Courier New"/>
                <a:cs typeface="Courier New"/>
                <a:sym typeface="Courier New"/>
              </a:rPr>
              <a:t> </a:t>
            </a:r>
            <a:r>
              <a:rPr lang="es-419" sz="2400" dirty="0" err="1">
                <a:solidFill>
                  <a:srgbClr val="00FF00"/>
                </a:solidFill>
                <a:latin typeface="Courier New"/>
                <a:ea typeface="Courier New"/>
                <a:cs typeface="Courier New"/>
                <a:sym typeface="Courier New"/>
              </a:rPr>
              <a:t>man_a</a:t>
            </a:r>
            <a:r>
              <a:rPr lang="es-419" sz="2400" dirty="0">
                <a:solidFill>
                  <a:schemeClr val="lt1"/>
                </a:solidFill>
                <a:latin typeface="Courier New"/>
                <a:ea typeface="Courier New"/>
                <a:cs typeface="Courier New"/>
                <a:sym typeface="Courier New"/>
              </a:rPr>
              <a:t>:</a:t>
            </a:r>
          </a:p>
          <a:p>
            <a:pPr lvl="0">
              <a:buClr>
                <a:schemeClr val="lt1"/>
              </a:buClr>
              <a:buSzPct val="25000"/>
            </a:pPr>
            <a:r>
              <a:rPr lang="es-419" sz="2400" dirty="0">
                <a:solidFill>
                  <a:schemeClr val="lt1"/>
                </a:solidFill>
                <a:latin typeface="Courier New"/>
                <a:ea typeface="Courier New"/>
                <a:cs typeface="Courier New"/>
                <a:sym typeface="Courier New"/>
              </a:rPr>
              <a:t>     </a:t>
            </a:r>
            <a:r>
              <a:rPr lang="es-419" sz="2400" dirty="0" err="1">
                <a:solidFill>
                  <a:srgbClr val="00FF00"/>
                </a:solidFill>
                <a:latin typeface="Courier New"/>
                <a:ea typeface="Courier New"/>
                <a:cs typeface="Courier New"/>
                <a:sym typeface="Courier New"/>
              </a:rPr>
              <a:t>linea</a:t>
            </a:r>
            <a:r>
              <a:rPr lang="es-419" sz="2400" dirty="0">
                <a:solidFill>
                  <a:schemeClr val="lt1"/>
                </a:solidFill>
                <a:latin typeface="Courier New"/>
                <a:ea typeface="Courier New"/>
                <a:cs typeface="Courier New"/>
                <a:sym typeface="Courier New"/>
              </a:rPr>
              <a:t> = </a:t>
            </a:r>
            <a:r>
              <a:rPr lang="es-419" sz="2400" dirty="0" err="1">
                <a:solidFill>
                  <a:srgbClr val="00FF00"/>
                </a:solidFill>
                <a:latin typeface="Courier New"/>
                <a:ea typeface="Courier New"/>
                <a:cs typeface="Courier New"/>
                <a:sym typeface="Courier New"/>
              </a:rPr>
              <a:t>linea</a:t>
            </a:r>
            <a:r>
              <a:rPr lang="es-419" sz="2400" dirty="0" err="1">
                <a:solidFill>
                  <a:srgbClr val="FF00FF"/>
                </a:solidFill>
                <a:latin typeface="Courier New"/>
                <a:ea typeface="Courier New"/>
                <a:cs typeface="Courier New"/>
                <a:sym typeface="Courier New"/>
              </a:rPr>
              <a:t>.rstrip</a:t>
            </a:r>
            <a:r>
              <a:rPr lang="es-419" sz="2400" dirty="0">
                <a:solidFill>
                  <a:schemeClr val="lt1"/>
                </a:solidFill>
                <a:latin typeface="Courier New"/>
                <a:ea typeface="Courier New"/>
                <a:cs typeface="Courier New"/>
                <a:sym typeface="Courier New"/>
              </a:rPr>
              <a:t>()</a:t>
            </a:r>
          </a:p>
          <a:p>
            <a:pPr lvl="0">
              <a:buClr>
                <a:schemeClr val="lt1"/>
              </a:buClr>
              <a:buSzPct val="25000"/>
            </a:pPr>
            <a:r>
              <a:rPr lang="es-419" sz="2400" dirty="0">
                <a:solidFill>
                  <a:schemeClr val="lt1"/>
                </a:solidFill>
                <a:latin typeface="Courier New"/>
                <a:ea typeface="Courier New"/>
                <a:cs typeface="Courier New"/>
                <a:sym typeface="Courier New"/>
              </a:rPr>
              <a:t>     </a:t>
            </a:r>
            <a:r>
              <a:rPr lang="es-419" sz="2400" dirty="0" err="1">
                <a:solidFill>
                  <a:srgbClr val="FFFF00"/>
                </a:solidFill>
                <a:latin typeface="Courier New"/>
                <a:ea typeface="Courier New"/>
                <a:cs typeface="Courier New"/>
                <a:sym typeface="Courier New"/>
              </a:rPr>
              <a:t>if</a:t>
            </a:r>
            <a:r>
              <a:rPr lang="es-419" sz="2400" dirty="0">
                <a:solidFill>
                  <a:srgbClr val="FFFF00"/>
                </a:solidFill>
                <a:latin typeface="Courier New"/>
                <a:ea typeface="Courier New"/>
                <a:cs typeface="Courier New"/>
                <a:sym typeface="Courier New"/>
              </a:rPr>
              <a:t> </a:t>
            </a:r>
            <a:r>
              <a:rPr lang="es-419" sz="2400" dirty="0" err="1">
                <a:solidFill>
                  <a:srgbClr val="FFFF00"/>
                </a:solidFill>
                <a:latin typeface="Courier New"/>
                <a:ea typeface="Courier New"/>
                <a:cs typeface="Courier New"/>
                <a:sym typeface="Courier New"/>
              </a:rPr>
              <a:t>not</a:t>
            </a:r>
            <a:r>
              <a:rPr lang="es-419" sz="2400" dirty="0">
                <a:solidFill>
                  <a:schemeClr val="lt1"/>
                </a:solidFill>
                <a:latin typeface="Courier New"/>
                <a:ea typeface="Courier New"/>
                <a:cs typeface="Courier New"/>
                <a:sym typeface="Courier New"/>
              </a:rPr>
              <a:t> </a:t>
            </a:r>
            <a:r>
              <a:rPr lang="es-419" sz="2400" dirty="0" err="1">
                <a:solidFill>
                  <a:srgbClr val="00FF00"/>
                </a:solidFill>
                <a:latin typeface="Courier New"/>
                <a:ea typeface="Courier New"/>
                <a:cs typeface="Courier New"/>
                <a:sym typeface="Courier New"/>
              </a:rPr>
              <a:t>linea</a:t>
            </a:r>
            <a:r>
              <a:rPr lang="es-419" sz="2400" dirty="0" err="1">
                <a:solidFill>
                  <a:srgbClr val="FF00FF"/>
                </a:solidFill>
                <a:latin typeface="Courier New"/>
                <a:ea typeface="Courier New"/>
                <a:cs typeface="Courier New"/>
                <a:sym typeface="Courier New"/>
              </a:rPr>
              <a:t>.startswith</a:t>
            </a:r>
            <a:r>
              <a:rPr lang="es-419" sz="2400" dirty="0">
                <a:solidFill>
                  <a:schemeClr val="lt1"/>
                </a:solidFill>
                <a:latin typeface="Courier New"/>
                <a:ea typeface="Courier New"/>
                <a:cs typeface="Courier New"/>
                <a:sym typeface="Courier New"/>
              </a:rPr>
              <a:t>('</a:t>
            </a:r>
            <a:r>
              <a:rPr lang="es-419" sz="2400" dirty="0" err="1">
                <a:solidFill>
                  <a:schemeClr val="lt1"/>
                </a:solidFill>
                <a:latin typeface="Courier New"/>
                <a:ea typeface="Courier New"/>
                <a:cs typeface="Courier New"/>
                <a:sym typeface="Courier New"/>
              </a:rPr>
              <a:t>From</a:t>
            </a:r>
            <a:r>
              <a:rPr lang="es-419" sz="2400" dirty="0">
                <a:solidFill>
                  <a:schemeClr val="lt1"/>
                </a:solidFill>
                <a:latin typeface="Courier New"/>
                <a:ea typeface="Courier New"/>
                <a:cs typeface="Courier New"/>
                <a:sym typeface="Courier New"/>
              </a:rPr>
              <a:t> ') : </a:t>
            </a:r>
            <a:r>
              <a:rPr lang="es-419" sz="2400" dirty="0" err="1">
                <a:solidFill>
                  <a:srgbClr val="FFFF00"/>
                </a:solidFill>
                <a:latin typeface="Courier New"/>
                <a:ea typeface="Courier New"/>
                <a:cs typeface="Courier New"/>
                <a:sym typeface="Courier New"/>
              </a:rPr>
              <a:t>continue</a:t>
            </a:r>
            <a:endParaRPr lang="es-419" sz="2400" dirty="0">
              <a:solidFill>
                <a:srgbClr val="FFFF00"/>
              </a:solidFill>
              <a:latin typeface="Courier New"/>
              <a:ea typeface="Courier New"/>
              <a:cs typeface="Courier New"/>
              <a:sym typeface="Courier New"/>
            </a:endParaRPr>
          </a:p>
          <a:p>
            <a:pPr lvl="0">
              <a:buClr>
                <a:schemeClr val="lt1"/>
              </a:buClr>
              <a:buSzPct val="25000"/>
            </a:pPr>
            <a:r>
              <a:rPr lang="es-419" sz="2400" dirty="0">
                <a:solidFill>
                  <a:schemeClr val="lt1"/>
                </a:solidFill>
                <a:latin typeface="Courier New"/>
                <a:ea typeface="Courier New"/>
                <a:cs typeface="Courier New"/>
                <a:sym typeface="Courier New"/>
              </a:rPr>
              <a:t>     </a:t>
            </a:r>
            <a:r>
              <a:rPr lang="es-419" sz="2400" dirty="0">
                <a:solidFill>
                  <a:srgbClr val="00FF00"/>
                </a:solidFill>
                <a:latin typeface="Courier New"/>
                <a:ea typeface="Courier New"/>
                <a:cs typeface="Courier New"/>
                <a:sym typeface="Courier New"/>
              </a:rPr>
              <a:t>palabras</a:t>
            </a:r>
            <a:r>
              <a:rPr lang="es-419" sz="2400" dirty="0">
                <a:solidFill>
                  <a:schemeClr val="lt1"/>
                </a:solidFill>
                <a:latin typeface="Courier New"/>
                <a:ea typeface="Courier New"/>
                <a:cs typeface="Courier New"/>
                <a:sym typeface="Courier New"/>
              </a:rPr>
              <a:t> = </a:t>
            </a:r>
            <a:r>
              <a:rPr lang="es-419" sz="2400" dirty="0" err="1">
                <a:solidFill>
                  <a:srgbClr val="00FF00"/>
                </a:solidFill>
                <a:latin typeface="Courier New"/>
                <a:ea typeface="Courier New"/>
                <a:cs typeface="Courier New"/>
                <a:sym typeface="Courier New"/>
              </a:rPr>
              <a:t>linea</a:t>
            </a:r>
            <a:r>
              <a:rPr lang="es-419" sz="2400" dirty="0" err="1">
                <a:solidFill>
                  <a:srgbClr val="FF00FF"/>
                </a:solidFill>
                <a:latin typeface="Courier New"/>
                <a:ea typeface="Courier New"/>
                <a:cs typeface="Courier New"/>
                <a:sym typeface="Courier New"/>
              </a:rPr>
              <a:t>.split</a:t>
            </a:r>
            <a:r>
              <a:rPr lang="es-419" sz="2400" dirty="0">
                <a:solidFill>
                  <a:schemeClr val="lt1"/>
                </a:solidFill>
                <a:latin typeface="Courier New"/>
                <a:ea typeface="Courier New"/>
                <a:cs typeface="Courier New"/>
                <a:sym typeface="Courier New"/>
              </a:rPr>
              <a:t>()</a:t>
            </a:r>
          </a:p>
          <a:p>
            <a:pPr>
              <a:buClr>
                <a:schemeClr val="lt1"/>
              </a:buClr>
              <a:buSzPct val="25000"/>
            </a:pPr>
            <a:r>
              <a:rPr lang="es-419" sz="2400" dirty="0">
                <a:solidFill>
                  <a:schemeClr val="lt1"/>
                </a:solidFill>
                <a:latin typeface="Courier New"/>
                <a:ea typeface="Courier New"/>
                <a:cs typeface="Courier New"/>
                <a:sym typeface="Courier New"/>
              </a:rPr>
              <a:t>     </a:t>
            </a:r>
            <a:r>
              <a:rPr lang="es-419" sz="2400" dirty="0" err="1">
                <a:solidFill>
                  <a:srgbClr val="FFFF00"/>
                </a:solidFill>
                <a:latin typeface="Courier New"/>
                <a:ea typeface="Courier New"/>
                <a:cs typeface="Courier New"/>
                <a:sym typeface="Courier New"/>
              </a:rPr>
              <a:t>print</a:t>
            </a:r>
            <a:r>
              <a:rPr lang="es-419" sz="2400" dirty="0">
                <a:solidFill>
                  <a:srgbClr val="FFFF00"/>
                </a:solidFill>
                <a:latin typeface="Courier New"/>
                <a:ea typeface="Courier New"/>
                <a:cs typeface="Courier New"/>
                <a:sym typeface="Courier New"/>
              </a:rPr>
              <a:t>(</a:t>
            </a:r>
            <a:r>
              <a:rPr lang="es-419" sz="2400" dirty="0">
                <a:solidFill>
                  <a:srgbClr val="00FF00"/>
                </a:solidFill>
                <a:latin typeface="Courier New"/>
                <a:ea typeface="Courier New"/>
                <a:cs typeface="Courier New"/>
                <a:sym typeface="Courier New"/>
              </a:rPr>
              <a:t>palabras</a:t>
            </a:r>
            <a:r>
              <a:rPr lang="es-419" sz="2400" dirty="0">
                <a:solidFill>
                  <a:srgbClr val="00FFFF"/>
                </a:solidFill>
                <a:latin typeface="Courier New"/>
                <a:ea typeface="Courier New"/>
                <a:cs typeface="Courier New"/>
                <a:sym typeface="Courier New"/>
              </a:rPr>
              <a:t>[2]</a:t>
            </a:r>
            <a:r>
              <a:rPr lang="es-419" sz="2400" dirty="0">
                <a:solidFill>
                  <a:srgbClr val="FFFF00"/>
                </a:solidFill>
                <a:latin typeface="Courier New"/>
                <a:ea typeface="Courier New"/>
                <a:cs typeface="Courier New"/>
                <a:sym typeface="Courier New"/>
              </a:rPr>
              <a:t>)</a:t>
            </a:r>
          </a:p>
          <a:p>
            <a:pPr lvl="0">
              <a:buClr>
                <a:schemeClr val="lt1"/>
              </a:buClr>
              <a:buSzPct val="25000"/>
            </a:pPr>
            <a:endParaRPr lang="es-419" sz="2400" dirty="0">
              <a:solidFill>
                <a:srgbClr val="00FFFF"/>
              </a:solidFill>
              <a:latin typeface="Courier New"/>
              <a:ea typeface="Courier New"/>
              <a:cs typeface="Courier New"/>
              <a:sym typeface="Courier New"/>
            </a:endParaRPr>
          </a:p>
        </p:txBody>
      </p:sp>
      <p:sp>
        <p:nvSpPr>
          <p:cNvPr id="327" name="Shape 327"/>
          <p:cNvSpPr txBox="1"/>
          <p:nvPr/>
        </p:nvSpPr>
        <p:spPr>
          <a:xfrm>
            <a:off x="13538200" y="2330450"/>
            <a:ext cx="816000" cy="2768700"/>
          </a:xfrm>
          <a:prstGeom prst="rect">
            <a:avLst/>
          </a:prstGeom>
          <a:noFill/>
          <a:ln>
            <a:noFill/>
          </a:ln>
        </p:spPr>
        <p:txBody>
          <a:bodyPr lIns="0" tIns="0" rIns="0" bIns="0" anchor="ctr" anchorCtr="0">
            <a:noAutofit/>
          </a:bodyPr>
          <a:lstStyle/>
          <a:p>
            <a:pPr marL="0" marR="0" lvl="0" indent="0" algn="l" rtl="0">
              <a:lnSpc>
                <a:spcPct val="115000"/>
              </a:lnSpc>
              <a:spcBef>
                <a:spcPts val="0"/>
              </a:spcBef>
              <a:spcAft>
                <a:spcPts val="0"/>
              </a:spcAft>
              <a:buClr>
                <a:srgbClr val="FF00FF"/>
              </a:buClr>
              <a:buSzPct val="25000"/>
              <a:buFont typeface="Cabin"/>
              <a:buNone/>
            </a:pPr>
            <a:r>
              <a:rPr lang="en-US" sz="3000" u="none" strike="noStrike" cap="none">
                <a:solidFill>
                  <a:srgbClr val="FF00FF"/>
                </a:solidFill>
                <a:latin typeface="Arial" charset="0"/>
                <a:ea typeface="Arial" charset="0"/>
                <a:cs typeface="Arial" charset="0"/>
                <a:sym typeface="Cabin"/>
              </a:rPr>
              <a:t>Sat</a:t>
            </a:r>
          </a:p>
          <a:p>
            <a:pPr marL="0" marR="0" lvl="0" indent="0" algn="l" rtl="0">
              <a:lnSpc>
                <a:spcPct val="115000"/>
              </a:lnSpc>
              <a:spcBef>
                <a:spcPts val="0"/>
              </a:spcBef>
              <a:spcAft>
                <a:spcPts val="0"/>
              </a:spcAft>
              <a:buClr>
                <a:srgbClr val="FF00FF"/>
              </a:buClr>
              <a:buSzPct val="25000"/>
              <a:buFont typeface="Cabin"/>
              <a:buNone/>
            </a:pPr>
            <a:r>
              <a:rPr lang="en-US" sz="3000" u="none" strike="noStrike" cap="none">
                <a:solidFill>
                  <a:srgbClr val="FF00FF"/>
                </a:solidFill>
                <a:latin typeface="Arial" charset="0"/>
                <a:ea typeface="Arial" charset="0"/>
                <a:cs typeface="Arial" charset="0"/>
                <a:sym typeface="Cabin"/>
              </a:rPr>
              <a:t>Fri</a:t>
            </a:r>
          </a:p>
          <a:p>
            <a:pPr marL="0" marR="0" lvl="0" indent="0" algn="l" rtl="0">
              <a:lnSpc>
                <a:spcPct val="115000"/>
              </a:lnSpc>
              <a:spcBef>
                <a:spcPts val="0"/>
              </a:spcBef>
              <a:spcAft>
                <a:spcPts val="0"/>
              </a:spcAft>
              <a:buClr>
                <a:srgbClr val="FF00FF"/>
              </a:buClr>
              <a:buSzPct val="25000"/>
              <a:buFont typeface="Cabin"/>
              <a:buNone/>
            </a:pPr>
            <a:r>
              <a:rPr lang="en-US" sz="3000" u="none" strike="noStrike" cap="none">
                <a:solidFill>
                  <a:srgbClr val="FF00FF"/>
                </a:solidFill>
                <a:latin typeface="Arial" charset="0"/>
                <a:ea typeface="Arial" charset="0"/>
                <a:cs typeface="Arial" charset="0"/>
                <a:sym typeface="Cabin"/>
              </a:rPr>
              <a:t>Fri</a:t>
            </a:r>
          </a:p>
          <a:p>
            <a:pPr marL="0" marR="0" lvl="0" indent="0" algn="l" rtl="0">
              <a:lnSpc>
                <a:spcPct val="115000"/>
              </a:lnSpc>
              <a:spcBef>
                <a:spcPts val="0"/>
              </a:spcBef>
              <a:spcAft>
                <a:spcPts val="0"/>
              </a:spcAft>
              <a:buClr>
                <a:srgbClr val="FF00FF"/>
              </a:buClr>
              <a:buSzPct val="25000"/>
              <a:buFont typeface="Cabin"/>
              <a:buNone/>
            </a:pPr>
            <a:r>
              <a:rPr lang="en-US" sz="3000" u="none" strike="noStrike" cap="none">
                <a:solidFill>
                  <a:srgbClr val="FF00FF"/>
                </a:solidFill>
                <a:latin typeface="Arial" charset="0"/>
                <a:ea typeface="Arial" charset="0"/>
                <a:cs typeface="Arial" charset="0"/>
                <a:sym typeface="Cabin"/>
              </a:rPr>
              <a:t>Fri</a:t>
            </a:r>
          </a:p>
          <a:p>
            <a:pPr marL="0" marR="0" lvl="0" indent="0" algn="l" rtl="0">
              <a:lnSpc>
                <a:spcPct val="115000"/>
              </a:lnSpc>
              <a:spcBef>
                <a:spcPts val="0"/>
              </a:spcBef>
              <a:spcAft>
                <a:spcPts val="0"/>
              </a:spcAft>
              <a:buClr>
                <a:srgbClr val="FF00FF"/>
              </a:buClr>
              <a:buSzPct val="25000"/>
              <a:buFont typeface="Cabin"/>
              <a:buNone/>
            </a:pPr>
            <a:r>
              <a:rPr lang="en-US" sz="3000" u="none" strike="noStrike" cap="none">
                <a:solidFill>
                  <a:srgbClr val="FF00FF"/>
                </a:solidFill>
                <a:latin typeface="Arial" charset="0"/>
                <a:ea typeface="Arial" charset="0"/>
                <a:cs typeface="Arial" charset="0"/>
                <a:sym typeface="Cabin"/>
              </a:rPr>
              <a:t>    ...</a:t>
            </a:r>
          </a:p>
        </p:txBody>
      </p:sp>
      <p:sp>
        <p:nvSpPr>
          <p:cNvPr id="328" name="Shape 328"/>
          <p:cNvSpPr txBox="1"/>
          <p:nvPr/>
        </p:nvSpPr>
        <p:spPr>
          <a:xfrm>
            <a:off x="642650" y="945775"/>
            <a:ext cx="130700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Arial"/>
              <a:buNone/>
            </a:pPr>
            <a:r>
              <a:rPr lang="en-US" sz="3600" b="0" i="0" u="none" strike="noStrike" cap="none">
                <a:solidFill>
                  <a:schemeClr val="lt1"/>
                </a:solidFill>
                <a:latin typeface="Arial"/>
                <a:ea typeface="Arial"/>
                <a:cs typeface="Arial"/>
                <a:sym typeface="Arial"/>
              </a:rPr>
              <a:t>From stephen.marquard@uct.ac.za </a:t>
            </a:r>
            <a:r>
              <a:rPr lang="en-US" sz="3600" b="0" i="0" u="none" strike="noStrike" cap="none">
                <a:solidFill>
                  <a:srgbClr val="FF00FF"/>
                </a:solidFill>
                <a:latin typeface="Arial"/>
                <a:ea typeface="Arial"/>
                <a:cs typeface="Arial"/>
                <a:sym typeface="Arial"/>
              </a:rPr>
              <a:t>Sat</a:t>
            </a:r>
            <a:r>
              <a:rPr lang="en-US" sz="3600" b="0" i="0" u="none" strike="noStrike" cap="none">
                <a:solidFill>
                  <a:schemeClr val="lt1"/>
                </a:solidFill>
                <a:latin typeface="Arial"/>
                <a:ea typeface="Arial"/>
                <a:cs typeface="Arial"/>
                <a:sym typeface="Arial"/>
              </a:rPr>
              <a:t> Jan  5 09:14:16 2008</a:t>
            </a:r>
          </a:p>
        </p:txBody>
      </p:sp>
      <p:sp>
        <p:nvSpPr>
          <p:cNvPr id="329" name="Shape 329"/>
          <p:cNvSpPr txBox="1"/>
          <p:nvPr/>
        </p:nvSpPr>
        <p:spPr>
          <a:xfrm>
            <a:off x="1212375" y="6000750"/>
            <a:ext cx="14283299" cy="2768700"/>
          </a:xfrm>
          <a:prstGeom prst="rect">
            <a:avLst/>
          </a:prstGeom>
          <a:noFill/>
          <a:ln>
            <a:noFill/>
          </a:ln>
        </p:spPr>
        <p:txBody>
          <a:bodyPr lIns="0" tIns="0" rIns="0" bIns="0" anchor="ctr" anchorCtr="0">
            <a:noAutofit/>
          </a:bodyPr>
          <a:lstStyle/>
          <a:p>
            <a:pPr lvl="0">
              <a:buClr>
                <a:schemeClr val="lt1"/>
              </a:buClr>
              <a:buSzPct val="25000"/>
            </a:pPr>
            <a:r>
              <a:rPr lang="es-419" sz="2400" dirty="0">
                <a:solidFill>
                  <a:schemeClr val="lt1"/>
                </a:solidFill>
                <a:latin typeface="Courier New"/>
                <a:ea typeface="Courier New"/>
                <a:cs typeface="Courier New"/>
                <a:sym typeface="Courier New"/>
              </a:rPr>
              <a:t>&gt;&gt;&gt; </a:t>
            </a:r>
            <a:r>
              <a:rPr lang="es-419" sz="2400" dirty="0" err="1">
                <a:solidFill>
                  <a:srgbClr val="00FF00"/>
                </a:solidFill>
                <a:latin typeface="Courier New"/>
                <a:ea typeface="Courier New"/>
                <a:cs typeface="Courier New"/>
                <a:sym typeface="Courier New"/>
              </a:rPr>
              <a:t>linea</a:t>
            </a:r>
            <a:r>
              <a:rPr lang="es-419" sz="2400" dirty="0">
                <a:solidFill>
                  <a:schemeClr val="lt1"/>
                </a:solidFill>
                <a:latin typeface="Courier New"/>
                <a:ea typeface="Courier New"/>
                <a:cs typeface="Courier New"/>
                <a:sym typeface="Courier New"/>
              </a:rPr>
              <a:t> = '</a:t>
            </a:r>
            <a:r>
              <a:rPr lang="es-419" sz="2400" dirty="0" err="1">
                <a:solidFill>
                  <a:schemeClr val="lt1"/>
                </a:solidFill>
                <a:latin typeface="Courier New"/>
                <a:ea typeface="Courier New"/>
                <a:cs typeface="Courier New"/>
                <a:sym typeface="Courier New"/>
              </a:rPr>
              <a:t>From</a:t>
            </a:r>
            <a:r>
              <a:rPr lang="es-419" sz="2400" dirty="0">
                <a:solidFill>
                  <a:schemeClr val="lt1"/>
                </a:solidFill>
                <a:latin typeface="Courier New"/>
                <a:ea typeface="Courier New"/>
                <a:cs typeface="Courier New"/>
                <a:sym typeface="Courier New"/>
              </a:rPr>
              <a:t> stephen.marquard@uct.ac.za </a:t>
            </a:r>
            <a:r>
              <a:rPr lang="es-419" sz="2400" dirty="0" err="1">
                <a:solidFill>
                  <a:schemeClr val="lt1"/>
                </a:solidFill>
                <a:latin typeface="Courier New"/>
                <a:ea typeface="Courier New"/>
                <a:cs typeface="Courier New"/>
                <a:sym typeface="Courier New"/>
              </a:rPr>
              <a:t>Sat</a:t>
            </a:r>
            <a:r>
              <a:rPr lang="es-419" sz="2400" dirty="0">
                <a:solidFill>
                  <a:schemeClr val="lt1"/>
                </a:solidFill>
                <a:latin typeface="Courier New"/>
                <a:ea typeface="Courier New"/>
                <a:cs typeface="Courier New"/>
                <a:sym typeface="Courier New"/>
              </a:rPr>
              <a:t> Jan  5 09:14:16 2008’</a:t>
            </a:r>
          </a:p>
          <a:p>
            <a:pPr lvl="0">
              <a:buClr>
                <a:schemeClr val="lt1"/>
              </a:buClr>
              <a:buSzPct val="25000"/>
            </a:pPr>
            <a:r>
              <a:rPr lang="es-419" sz="2400" dirty="0">
                <a:solidFill>
                  <a:schemeClr val="lt1"/>
                </a:solidFill>
                <a:latin typeface="Courier New"/>
                <a:ea typeface="Courier New"/>
                <a:cs typeface="Courier New"/>
                <a:sym typeface="Courier New"/>
              </a:rPr>
              <a:t>&gt;&gt;&gt; </a:t>
            </a:r>
            <a:r>
              <a:rPr lang="es-419" sz="2400" dirty="0">
                <a:solidFill>
                  <a:srgbClr val="00FF00"/>
                </a:solidFill>
                <a:latin typeface="Courier New"/>
                <a:ea typeface="Courier New"/>
                <a:cs typeface="Courier New"/>
                <a:sym typeface="Courier New"/>
              </a:rPr>
              <a:t>palabras</a:t>
            </a:r>
            <a:r>
              <a:rPr lang="es-419" sz="2400" dirty="0">
                <a:solidFill>
                  <a:schemeClr val="lt1"/>
                </a:solidFill>
                <a:latin typeface="Courier New"/>
                <a:ea typeface="Courier New"/>
                <a:cs typeface="Courier New"/>
                <a:sym typeface="Courier New"/>
              </a:rPr>
              <a:t> = </a:t>
            </a:r>
            <a:r>
              <a:rPr lang="es-419" sz="2400" dirty="0" err="1">
                <a:solidFill>
                  <a:srgbClr val="00FF00"/>
                </a:solidFill>
                <a:latin typeface="Courier New"/>
                <a:ea typeface="Courier New"/>
                <a:cs typeface="Courier New"/>
                <a:sym typeface="Courier New"/>
              </a:rPr>
              <a:t>linea</a:t>
            </a:r>
            <a:r>
              <a:rPr lang="es-419" sz="2400" dirty="0" err="1">
                <a:solidFill>
                  <a:srgbClr val="FF00FF"/>
                </a:solidFill>
                <a:latin typeface="Courier New"/>
                <a:ea typeface="Courier New"/>
                <a:cs typeface="Courier New"/>
                <a:sym typeface="Courier New"/>
              </a:rPr>
              <a:t>.split</a:t>
            </a:r>
            <a:r>
              <a:rPr lang="es-419" sz="2400" dirty="0">
                <a:solidFill>
                  <a:schemeClr val="lt1"/>
                </a:solidFill>
                <a:latin typeface="Courier New"/>
                <a:ea typeface="Courier New"/>
                <a:cs typeface="Courier New"/>
                <a:sym typeface="Courier New"/>
              </a:rPr>
              <a:t>()</a:t>
            </a:r>
          </a:p>
          <a:p>
            <a:pPr>
              <a:buClr>
                <a:schemeClr val="lt1"/>
              </a:buClr>
              <a:buSzPct val="25000"/>
            </a:pPr>
            <a:r>
              <a:rPr lang="es-419" sz="2400" dirty="0">
                <a:solidFill>
                  <a:schemeClr val="lt1"/>
                </a:solidFill>
                <a:latin typeface="Courier New"/>
                <a:ea typeface="Courier New"/>
                <a:cs typeface="Courier New"/>
                <a:sym typeface="Courier New"/>
              </a:rPr>
              <a:t>&gt;&gt;&gt; </a:t>
            </a:r>
            <a:r>
              <a:rPr lang="es-419" sz="2400" dirty="0" err="1">
                <a:solidFill>
                  <a:srgbClr val="FFFF00"/>
                </a:solidFill>
                <a:latin typeface="Courier New"/>
                <a:ea typeface="Courier New"/>
                <a:cs typeface="Courier New"/>
                <a:sym typeface="Courier New"/>
              </a:rPr>
              <a:t>print</a:t>
            </a:r>
            <a:r>
              <a:rPr lang="es-419" sz="2400" dirty="0">
                <a:solidFill>
                  <a:srgbClr val="FFFF00"/>
                </a:solidFill>
                <a:latin typeface="Courier New"/>
                <a:ea typeface="Courier New"/>
                <a:cs typeface="Courier New"/>
                <a:sym typeface="Courier New"/>
              </a:rPr>
              <a:t>(</a:t>
            </a:r>
            <a:r>
              <a:rPr lang="es-419" sz="2400" dirty="0">
                <a:solidFill>
                  <a:srgbClr val="00FF00"/>
                </a:solidFill>
                <a:latin typeface="Courier New"/>
                <a:ea typeface="Courier New"/>
                <a:cs typeface="Courier New"/>
                <a:sym typeface="Courier New"/>
              </a:rPr>
              <a:t>palabras</a:t>
            </a:r>
            <a:r>
              <a:rPr lang="es-419" sz="2400" dirty="0">
                <a:solidFill>
                  <a:srgbClr val="FFFF00"/>
                </a:solidFill>
                <a:latin typeface="Courier New"/>
                <a:ea typeface="Courier New"/>
                <a:cs typeface="Courier New"/>
                <a:sym typeface="Courier New"/>
              </a:rPr>
              <a:t>)</a:t>
            </a:r>
            <a:endParaRPr lang="es-419" sz="2400" dirty="0">
              <a:solidFill>
                <a:srgbClr val="00FF00"/>
              </a:solidFill>
              <a:latin typeface="Courier New"/>
              <a:ea typeface="Courier New"/>
              <a:cs typeface="Courier New"/>
              <a:sym typeface="Courier New"/>
            </a:endParaRPr>
          </a:p>
          <a:p>
            <a:pPr lvl="0">
              <a:buClr>
                <a:schemeClr val="lt1"/>
              </a:buClr>
              <a:buSzPct val="25000"/>
            </a:pPr>
            <a:r>
              <a:rPr lang="es-419" sz="2400" dirty="0">
                <a:solidFill>
                  <a:schemeClr val="lt1"/>
                </a:solidFill>
                <a:latin typeface="Courier New"/>
                <a:ea typeface="Courier New"/>
                <a:cs typeface="Courier New"/>
                <a:sym typeface="Courier New"/>
              </a:rPr>
              <a:t>['</a:t>
            </a:r>
            <a:r>
              <a:rPr lang="es-419" sz="2400" dirty="0" err="1">
                <a:solidFill>
                  <a:schemeClr val="lt1"/>
                </a:solidFill>
                <a:latin typeface="Courier New"/>
                <a:ea typeface="Courier New"/>
                <a:cs typeface="Courier New"/>
                <a:sym typeface="Courier New"/>
              </a:rPr>
              <a:t>From</a:t>
            </a:r>
            <a:r>
              <a:rPr lang="es-419" sz="2400" dirty="0">
                <a:solidFill>
                  <a:schemeClr val="lt1"/>
                </a:solidFill>
                <a:latin typeface="Courier New"/>
                <a:ea typeface="Courier New"/>
                <a:cs typeface="Courier New"/>
                <a:sym typeface="Courier New"/>
              </a:rPr>
              <a:t>', 'stephen.marquard@uct.ac.za', '</a:t>
            </a:r>
            <a:r>
              <a:rPr lang="es-419" sz="2400" dirty="0" err="1">
                <a:solidFill>
                  <a:schemeClr val="lt1"/>
                </a:solidFill>
                <a:latin typeface="Courier New"/>
                <a:ea typeface="Courier New"/>
                <a:cs typeface="Courier New"/>
                <a:sym typeface="Courier New"/>
              </a:rPr>
              <a:t>Sat</a:t>
            </a:r>
            <a:r>
              <a:rPr lang="es-419" sz="2400" dirty="0">
                <a:solidFill>
                  <a:schemeClr val="lt1"/>
                </a:solidFill>
                <a:latin typeface="Courier New"/>
                <a:ea typeface="Courier New"/>
                <a:cs typeface="Courier New"/>
                <a:sym typeface="Courier New"/>
              </a:rPr>
              <a:t>', 'Jan', '5', '09:14:16', '2008']</a:t>
            </a:r>
          </a:p>
          <a:p>
            <a:pPr lvl="0">
              <a:buClr>
                <a:schemeClr val="lt1"/>
              </a:buClr>
              <a:buSzPct val="25000"/>
            </a:pPr>
            <a:r>
              <a:rPr lang="es-419" sz="2400" dirty="0">
                <a:solidFill>
                  <a:schemeClr val="lt1"/>
                </a:solidFill>
                <a:latin typeface="Courier New"/>
                <a:ea typeface="Courier New"/>
                <a:cs typeface="Courier New"/>
                <a:sym typeface="Courier New"/>
              </a:rPr>
              <a:t>&gt;&gt;&gt;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Shape 334"/>
          <p:cNvSpPr txBox="1">
            <a:spLocks noGrp="1"/>
          </p:cNvSpPr>
          <p:nvPr>
            <p:ph type="title"/>
          </p:nvPr>
        </p:nvSpPr>
        <p:spPr>
          <a:prstGeom prst="rect">
            <a:avLst/>
          </a:prstGeom>
          <a:noFill/>
          <a:ln>
            <a:noFill/>
          </a:ln>
        </p:spPr>
        <p:txBody>
          <a:bodyPr lIns="38100" tIns="38100" rIns="38100" bIns="38100" anchor="ctr" anchorCtr="0">
            <a:noAutofit/>
          </a:bodyPr>
          <a:lstStyle/>
          <a:p>
            <a:pPr lvl="0">
              <a:spcBef>
                <a:spcPts val="0"/>
              </a:spcBef>
              <a:buClr>
                <a:srgbClr val="00FF00"/>
              </a:buClr>
              <a:buSzPct val="25000"/>
            </a:pPr>
            <a:r>
              <a:rPr lang="en-US" sz="7600" dirty="0">
                <a:solidFill>
                  <a:srgbClr val="FFD966"/>
                </a:solidFill>
                <a:latin typeface="Arial" charset="0"/>
                <a:ea typeface="Arial" charset="0"/>
                <a:cs typeface="Arial" charset="0"/>
                <a:sym typeface="Cabin"/>
              </a:rPr>
              <a:t>El </a:t>
            </a:r>
            <a:r>
              <a:rPr lang="en-US" sz="7600" dirty="0" err="1">
                <a:solidFill>
                  <a:srgbClr val="FFD966"/>
                </a:solidFill>
                <a:latin typeface="Arial" charset="0"/>
                <a:ea typeface="Arial" charset="0"/>
                <a:cs typeface="Arial" charset="0"/>
                <a:sym typeface="Cabin"/>
              </a:rPr>
              <a:t>Patrón</a:t>
            </a:r>
            <a:r>
              <a:rPr lang="en-US" sz="7600" dirty="0">
                <a:solidFill>
                  <a:srgbClr val="FFD966"/>
                </a:solidFill>
                <a:latin typeface="Arial" charset="0"/>
                <a:ea typeface="Arial" charset="0"/>
                <a:cs typeface="Arial" charset="0"/>
                <a:sym typeface="Cabin"/>
              </a:rPr>
              <a:t> Doble División</a:t>
            </a:r>
            <a:endParaRPr lang="en-US" sz="7600" u="none" strike="noStrike" cap="none" dirty="0">
              <a:solidFill>
                <a:srgbClr val="FFD966"/>
              </a:solidFill>
              <a:latin typeface="Arial" charset="0"/>
              <a:ea typeface="Arial" charset="0"/>
              <a:cs typeface="Arial" charset="0"/>
              <a:sym typeface="Cabin"/>
            </a:endParaRPr>
          </a:p>
        </p:txBody>
      </p:sp>
      <p:sp>
        <p:nvSpPr>
          <p:cNvPr id="335" name="Shape 335"/>
          <p:cNvSpPr txBox="1">
            <a:spLocks noGrp="1"/>
          </p:cNvSpPr>
          <p:nvPr>
            <p:ph idx="1"/>
          </p:nvPr>
        </p:nvSpPr>
        <p:spPr>
          <a:xfrm>
            <a:off x="1155700" y="2603501"/>
            <a:ext cx="13931900" cy="1296988"/>
          </a:xfrm>
          <a:prstGeom prst="rect">
            <a:avLst/>
          </a:prstGeom>
          <a:noFill/>
          <a:ln>
            <a:noFill/>
          </a:ln>
        </p:spPr>
        <p:txBody>
          <a:bodyPr lIns="38100" tIns="38100" rIns="38100" bIns="38100" anchor="ctr" anchorCtr="0">
            <a:noAutofit/>
          </a:bodyPr>
          <a:lstStyle/>
          <a:p>
            <a:pPr lvl="0">
              <a:spcBef>
                <a:spcPts val="0"/>
              </a:spcBef>
              <a:buSzPct val="100000"/>
            </a:pPr>
            <a:r>
              <a:rPr lang="es-419" sz="3600" dirty="0">
                <a:solidFill>
                  <a:schemeClr val="lt1"/>
                </a:solidFill>
                <a:latin typeface="Arial" charset="0"/>
                <a:ea typeface="Arial" charset="0"/>
                <a:cs typeface="Arial" charset="0"/>
                <a:sym typeface="Cabin"/>
              </a:rPr>
              <a:t>A veces dividimos una línea de una forma, y luego tomamos una de las partes de la línea y dividimos esa parte de nuevo</a:t>
            </a:r>
          </a:p>
        </p:txBody>
      </p:sp>
      <p:sp>
        <p:nvSpPr>
          <p:cNvPr id="337" name="Shape 337"/>
          <p:cNvSpPr txBox="1"/>
          <p:nvPr/>
        </p:nvSpPr>
        <p:spPr>
          <a:xfrm>
            <a:off x="1155700" y="4526525"/>
            <a:ext cx="133427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Arial"/>
              <a:buNone/>
            </a:pPr>
            <a:r>
              <a:rPr lang="en-US" sz="3000" i="0" u="none" strike="noStrike" cap="none" dirty="0">
                <a:solidFill>
                  <a:srgbClr val="FF7F00"/>
                </a:solidFill>
                <a:latin typeface="Courier"/>
                <a:ea typeface="Courier"/>
                <a:cs typeface="Courier"/>
                <a:sym typeface="Courier New"/>
              </a:rPr>
              <a:t>From</a:t>
            </a:r>
            <a:r>
              <a:rPr lang="en-US" sz="3000" b="1" i="0" u="none" strike="noStrike" cap="none" dirty="0">
                <a:solidFill>
                  <a:srgbClr val="FF7F00"/>
                </a:solidFill>
                <a:latin typeface="Courier"/>
                <a:ea typeface="Courier"/>
                <a:cs typeface="Courier"/>
                <a:sym typeface="Courier New"/>
              </a:rPr>
              <a:t> </a:t>
            </a:r>
            <a:r>
              <a:rPr lang="en-US" sz="3000" b="1" i="0" u="none" strike="noStrike" cap="none" dirty="0" err="1">
                <a:solidFill>
                  <a:srgbClr val="FF7F00"/>
                </a:solidFill>
                <a:latin typeface="Courier"/>
                <a:ea typeface="Courier"/>
                <a:cs typeface="Courier"/>
                <a:sym typeface="Courier New"/>
              </a:rPr>
              <a:t>stephen.marquard@</a:t>
            </a:r>
            <a:r>
              <a:rPr lang="en-US" sz="3000" b="1" i="0" u="none" strike="noStrike" cap="none" dirty="0" err="1">
                <a:solidFill>
                  <a:srgbClr val="FFFF00"/>
                </a:solidFill>
                <a:latin typeface="Courier"/>
                <a:ea typeface="Courier"/>
                <a:cs typeface="Courier"/>
                <a:sym typeface="Courier New"/>
              </a:rPr>
              <a:t>uct.ac.za</a:t>
            </a:r>
            <a:r>
              <a:rPr lang="en-US" sz="3000" b="1" i="0" u="none" strike="noStrike" cap="none" dirty="0">
                <a:solidFill>
                  <a:srgbClr val="FF7F00"/>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Sat Jan  5 09:14:16 2008</a:t>
            </a:r>
          </a:p>
        </p:txBody>
      </p:sp>
      <p:sp>
        <p:nvSpPr>
          <p:cNvPr id="338" name="Shape 338"/>
          <p:cNvSpPr txBox="1"/>
          <p:nvPr/>
        </p:nvSpPr>
        <p:spPr>
          <a:xfrm>
            <a:off x="1155700" y="5289200"/>
            <a:ext cx="5169599" cy="1889400"/>
          </a:xfrm>
          <a:prstGeom prst="rect">
            <a:avLst/>
          </a:prstGeom>
          <a:noFill/>
          <a:ln>
            <a:noFill/>
          </a:ln>
        </p:spPr>
        <p:txBody>
          <a:bodyPr lIns="0" tIns="0" rIns="0" bIns="0" anchor="ctr" anchorCtr="0">
            <a:noAutofit/>
          </a:bodyPr>
          <a:lstStyle/>
          <a:p>
            <a:pPr lvl="0">
              <a:buClr>
                <a:schemeClr val="lt1"/>
              </a:buClr>
              <a:buSzPct val="25000"/>
            </a:pPr>
            <a:r>
              <a:rPr lang="es-419" sz="2400" dirty="0">
                <a:solidFill>
                  <a:schemeClr val="lt1"/>
                </a:solidFill>
                <a:latin typeface="Courier New"/>
                <a:ea typeface="Courier New"/>
                <a:cs typeface="Courier New"/>
                <a:sym typeface="Courier New"/>
              </a:rPr>
              <a:t>palabras = </a:t>
            </a:r>
            <a:r>
              <a:rPr lang="es-419" sz="2400" dirty="0" err="1">
                <a:solidFill>
                  <a:srgbClr val="FF7F00"/>
                </a:solidFill>
                <a:latin typeface="Courier New"/>
                <a:ea typeface="Courier New"/>
                <a:cs typeface="Courier New"/>
                <a:sym typeface="Courier New"/>
              </a:rPr>
              <a:t>linea</a:t>
            </a:r>
            <a:r>
              <a:rPr lang="es-419" sz="2400" dirty="0" err="1">
                <a:solidFill>
                  <a:schemeClr val="lt1"/>
                </a:solidFill>
                <a:latin typeface="Courier New"/>
                <a:ea typeface="Courier New"/>
                <a:cs typeface="Courier New"/>
                <a:sym typeface="Courier New"/>
              </a:rPr>
              <a:t>.split</a:t>
            </a:r>
            <a:r>
              <a:rPr lang="es-419" sz="2400" dirty="0">
                <a:solidFill>
                  <a:schemeClr val="lt1"/>
                </a:solidFill>
                <a:latin typeface="Courier New"/>
                <a:ea typeface="Courier New"/>
                <a:cs typeface="Courier New"/>
                <a:sym typeface="Courier New"/>
              </a:rPr>
              <a:t>()</a:t>
            </a:r>
          </a:p>
          <a:p>
            <a:pPr lvl="0">
              <a:buClr>
                <a:srgbClr val="FF00FF"/>
              </a:buClr>
              <a:buSzPct val="25000"/>
            </a:pPr>
            <a:r>
              <a:rPr lang="es-419" sz="2400" dirty="0">
                <a:solidFill>
                  <a:srgbClr val="FF00FF"/>
                </a:solidFill>
                <a:latin typeface="Courier New"/>
                <a:ea typeface="Courier New"/>
                <a:cs typeface="Courier New"/>
                <a:sym typeface="Courier New"/>
              </a:rPr>
              <a:t>email</a:t>
            </a:r>
            <a:r>
              <a:rPr lang="es-419" sz="2400" dirty="0">
                <a:solidFill>
                  <a:schemeClr val="lt1"/>
                </a:solidFill>
                <a:latin typeface="Courier New"/>
                <a:ea typeface="Courier New"/>
                <a:cs typeface="Courier New"/>
                <a:sym typeface="Courier New"/>
              </a:rPr>
              <a:t> = palabras[1]</a:t>
            </a:r>
          </a:p>
          <a:p>
            <a:pPr lvl="0">
              <a:buClr>
                <a:srgbClr val="000000"/>
              </a:buClr>
              <a:buSzPct val="25000"/>
            </a:pPr>
            <a:r>
              <a:rPr lang="es-419" sz="3000" dirty="0" err="1">
                <a:latin typeface="Courier New"/>
                <a:ea typeface="Courier New"/>
                <a:cs typeface="Courier New"/>
                <a:sym typeface="Courier New"/>
              </a:rPr>
              <a:t>print</a:t>
            </a:r>
            <a:r>
              <a:rPr lang="es-419" sz="3000" dirty="0">
                <a:latin typeface="Courier New"/>
                <a:ea typeface="Courier New"/>
                <a:cs typeface="Courier New"/>
                <a:sym typeface="Courier New"/>
              </a:rPr>
              <a:t>(piezas</a:t>
            </a:r>
            <a:r>
              <a:rPr lang="en-US" sz="3000" dirty="0">
                <a:latin typeface="Courier New"/>
                <a:ea typeface="Courier New"/>
                <a:cs typeface="Courier New"/>
                <a:sym typeface="Courier New"/>
              </a:rPr>
              <a:t>[1])</a:t>
            </a:r>
            <a:endParaRPr lang="es-419" sz="3000" dirty="0">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Shape 343"/>
          <p:cNvSpPr txBox="1">
            <a:spLocks noGrp="1"/>
          </p:cNvSpPr>
          <p:nvPr>
            <p:ph type="title"/>
          </p:nvPr>
        </p:nvSpPr>
        <p:spPr>
          <a:prstGeom prst="rect">
            <a:avLst/>
          </a:prstGeom>
          <a:noFill/>
          <a:ln>
            <a:noFill/>
          </a:ln>
        </p:spPr>
        <p:txBody>
          <a:bodyPr lIns="38100" tIns="38100" rIns="38100" bIns="38100" anchor="ctr" anchorCtr="0">
            <a:noAutofit/>
          </a:bodyPr>
          <a:lstStyle/>
          <a:p>
            <a:pPr lvl="0">
              <a:spcBef>
                <a:spcPts val="0"/>
              </a:spcBef>
              <a:buClr>
                <a:srgbClr val="00FF00"/>
              </a:buClr>
              <a:buSzPct val="25000"/>
            </a:pPr>
            <a:r>
              <a:rPr lang="en-US" sz="7600" dirty="0">
                <a:solidFill>
                  <a:srgbClr val="FFD966"/>
                </a:solidFill>
                <a:latin typeface="Arial" charset="0"/>
                <a:ea typeface="Arial" charset="0"/>
                <a:cs typeface="Arial" charset="0"/>
                <a:sym typeface="Cabin"/>
              </a:rPr>
              <a:t>El </a:t>
            </a:r>
            <a:r>
              <a:rPr lang="en-US" sz="7600" dirty="0" err="1">
                <a:solidFill>
                  <a:srgbClr val="FFD966"/>
                </a:solidFill>
                <a:latin typeface="Arial" charset="0"/>
                <a:ea typeface="Arial" charset="0"/>
                <a:cs typeface="Arial" charset="0"/>
                <a:sym typeface="Cabin"/>
              </a:rPr>
              <a:t>Patrón</a:t>
            </a:r>
            <a:r>
              <a:rPr lang="en-US" sz="7600" dirty="0">
                <a:solidFill>
                  <a:srgbClr val="FFD966"/>
                </a:solidFill>
                <a:latin typeface="Arial" charset="0"/>
                <a:ea typeface="Arial" charset="0"/>
                <a:cs typeface="Arial" charset="0"/>
                <a:sym typeface="Cabin"/>
              </a:rPr>
              <a:t> Doble División</a:t>
            </a:r>
          </a:p>
        </p:txBody>
      </p:sp>
      <p:sp>
        <p:nvSpPr>
          <p:cNvPr id="345" name="Shape 345"/>
          <p:cNvSpPr txBox="1"/>
          <p:nvPr/>
        </p:nvSpPr>
        <p:spPr>
          <a:xfrm>
            <a:off x="7336425" y="5835725"/>
            <a:ext cx="65738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Arial"/>
              <a:buNone/>
            </a:pPr>
            <a:r>
              <a:rPr lang="en-US" sz="2400" i="0" u="none" strike="noStrike" cap="none" dirty="0">
                <a:solidFill>
                  <a:srgbClr val="FF00FF"/>
                </a:solidFill>
                <a:latin typeface="Courier"/>
                <a:ea typeface="Courier"/>
                <a:cs typeface="Courier"/>
                <a:sym typeface="Courier New"/>
              </a:rPr>
              <a:t> </a:t>
            </a:r>
            <a:r>
              <a:rPr lang="en-US" sz="2400" i="0" u="none" strike="noStrike" cap="none" dirty="0" err="1">
                <a:solidFill>
                  <a:srgbClr val="FF00FF"/>
                </a:solidFill>
                <a:latin typeface="Courier"/>
                <a:ea typeface="Courier"/>
                <a:cs typeface="Courier"/>
                <a:sym typeface="Courier New"/>
              </a:rPr>
              <a:t>stephen.marquard@uct.ac.za</a:t>
            </a:r>
            <a:endParaRPr lang="en-US" sz="2400" i="0" u="none" strike="noStrike" cap="none" dirty="0">
              <a:solidFill>
                <a:srgbClr val="FF00FF"/>
              </a:solidFill>
              <a:latin typeface="Courier"/>
              <a:ea typeface="Courier"/>
              <a:cs typeface="Courier"/>
              <a:sym typeface="Courier New"/>
            </a:endParaRPr>
          </a:p>
        </p:txBody>
      </p:sp>
      <p:sp>
        <p:nvSpPr>
          <p:cNvPr id="346" name="Shape 346"/>
          <p:cNvSpPr txBox="1"/>
          <p:nvPr/>
        </p:nvSpPr>
        <p:spPr>
          <a:xfrm>
            <a:off x="1155700" y="4506450"/>
            <a:ext cx="13182600"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Arial"/>
              <a:buNone/>
            </a:pPr>
            <a:r>
              <a:rPr lang="en-US" sz="3000" i="0" u="none" strike="noStrike" cap="none" dirty="0">
                <a:solidFill>
                  <a:srgbClr val="FF7F00"/>
                </a:solidFill>
                <a:latin typeface="Courier"/>
                <a:ea typeface="Courier"/>
                <a:cs typeface="Courier"/>
                <a:sym typeface="Courier New"/>
              </a:rPr>
              <a:t>From </a:t>
            </a:r>
            <a:r>
              <a:rPr lang="en-US" sz="3000" b="1" i="0" u="none" strike="noStrike" cap="none" dirty="0" err="1">
                <a:solidFill>
                  <a:srgbClr val="FF7F00"/>
                </a:solidFill>
                <a:latin typeface="Courier"/>
                <a:ea typeface="Courier"/>
                <a:cs typeface="Courier"/>
                <a:sym typeface="Courier New"/>
              </a:rPr>
              <a:t>stephen.marquard@</a:t>
            </a:r>
            <a:r>
              <a:rPr lang="en-US" sz="3000" b="1" i="0" u="none" strike="noStrike" cap="none" dirty="0" err="1">
                <a:solidFill>
                  <a:srgbClr val="FFFF00"/>
                </a:solidFill>
                <a:latin typeface="Courier"/>
                <a:ea typeface="Courier"/>
                <a:cs typeface="Courier"/>
                <a:sym typeface="Courier New"/>
              </a:rPr>
              <a:t>uct.ac.za</a:t>
            </a:r>
            <a:r>
              <a:rPr lang="en-US" sz="3000" i="0" u="none" strike="noStrike" cap="none" dirty="0">
                <a:solidFill>
                  <a:srgbClr val="FF7F00"/>
                </a:solidFill>
                <a:latin typeface="Courier"/>
                <a:ea typeface="Courier"/>
                <a:cs typeface="Courier"/>
                <a:sym typeface="Courier New"/>
              </a:rPr>
              <a:t> Sat Jan  5 09:14:16 2008</a:t>
            </a:r>
          </a:p>
        </p:txBody>
      </p:sp>
      <p:sp>
        <p:nvSpPr>
          <p:cNvPr id="347" name="Shape 347"/>
          <p:cNvSpPr txBox="1"/>
          <p:nvPr/>
        </p:nvSpPr>
        <p:spPr>
          <a:xfrm>
            <a:off x="1155700" y="5289200"/>
            <a:ext cx="5169599" cy="1889400"/>
          </a:xfrm>
          <a:prstGeom prst="rect">
            <a:avLst/>
          </a:prstGeom>
          <a:noFill/>
          <a:ln>
            <a:noFill/>
          </a:ln>
        </p:spPr>
        <p:txBody>
          <a:bodyPr lIns="0" tIns="0" rIns="0" bIns="0" anchor="ctr" anchorCtr="0">
            <a:noAutofit/>
          </a:bodyPr>
          <a:lstStyle/>
          <a:p>
            <a:pPr lvl="0">
              <a:buClr>
                <a:schemeClr val="lt1"/>
              </a:buClr>
              <a:buSzPct val="25000"/>
            </a:pPr>
            <a:r>
              <a:rPr lang="es-419" sz="2400" dirty="0">
                <a:solidFill>
                  <a:schemeClr val="lt1"/>
                </a:solidFill>
                <a:latin typeface="Courier New"/>
                <a:ea typeface="Courier New"/>
                <a:cs typeface="Courier New"/>
                <a:sym typeface="Courier New"/>
              </a:rPr>
              <a:t>palabras = </a:t>
            </a:r>
            <a:r>
              <a:rPr lang="es-419" sz="2400" dirty="0" err="1">
                <a:solidFill>
                  <a:srgbClr val="FF7F00"/>
                </a:solidFill>
                <a:latin typeface="Courier New"/>
                <a:ea typeface="Courier New"/>
                <a:cs typeface="Courier New"/>
                <a:sym typeface="Courier New"/>
              </a:rPr>
              <a:t>linea</a:t>
            </a:r>
            <a:r>
              <a:rPr lang="es-419" sz="2400" dirty="0" err="1">
                <a:solidFill>
                  <a:schemeClr val="lt1"/>
                </a:solidFill>
                <a:latin typeface="Courier New"/>
                <a:ea typeface="Courier New"/>
                <a:cs typeface="Courier New"/>
                <a:sym typeface="Courier New"/>
              </a:rPr>
              <a:t>.split</a:t>
            </a:r>
            <a:r>
              <a:rPr lang="es-419" sz="2400" dirty="0">
                <a:solidFill>
                  <a:schemeClr val="lt1"/>
                </a:solidFill>
                <a:latin typeface="Courier New"/>
                <a:ea typeface="Courier New"/>
                <a:cs typeface="Courier New"/>
                <a:sym typeface="Courier New"/>
              </a:rPr>
              <a:t>()</a:t>
            </a:r>
          </a:p>
          <a:p>
            <a:pPr lvl="0">
              <a:buClr>
                <a:srgbClr val="FF00FF"/>
              </a:buClr>
              <a:buSzPct val="25000"/>
            </a:pPr>
            <a:r>
              <a:rPr lang="es-419" sz="2400" dirty="0">
                <a:solidFill>
                  <a:srgbClr val="FF00FF"/>
                </a:solidFill>
                <a:latin typeface="Courier New"/>
                <a:ea typeface="Courier New"/>
                <a:cs typeface="Courier New"/>
                <a:sym typeface="Courier New"/>
              </a:rPr>
              <a:t>email</a:t>
            </a:r>
            <a:r>
              <a:rPr lang="es-419" sz="2400" dirty="0">
                <a:solidFill>
                  <a:schemeClr val="lt1"/>
                </a:solidFill>
                <a:latin typeface="Courier New"/>
                <a:ea typeface="Courier New"/>
                <a:cs typeface="Courier New"/>
                <a:sym typeface="Courier New"/>
              </a:rPr>
              <a:t> = palabras[1]</a:t>
            </a:r>
          </a:p>
          <a:p>
            <a:pPr lvl="0">
              <a:buClr>
                <a:srgbClr val="000000"/>
              </a:buClr>
              <a:buSzPct val="25000"/>
            </a:pPr>
            <a:r>
              <a:rPr lang="es-419" sz="3000" dirty="0" err="1">
                <a:latin typeface="Courier New"/>
                <a:ea typeface="Courier New"/>
                <a:cs typeface="Courier New"/>
                <a:sym typeface="Courier New"/>
              </a:rPr>
              <a:t>print</a:t>
            </a:r>
            <a:r>
              <a:rPr lang="es-419" sz="3000" dirty="0">
                <a:latin typeface="Courier New"/>
                <a:ea typeface="Courier New"/>
                <a:cs typeface="Courier New"/>
                <a:sym typeface="Courier New"/>
              </a:rPr>
              <a:t>(piezas[1])</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prstGeom prst="rect">
            <a:avLst/>
          </a:prstGeom>
          <a:noFill/>
          <a:ln>
            <a:noFill/>
          </a:ln>
        </p:spPr>
        <p:txBody>
          <a:bodyPr lIns="38100" tIns="38100" rIns="38100" bIns="38100" anchor="ctr" anchorCtr="0">
            <a:noAutofit/>
          </a:bodyPr>
          <a:lstStyle/>
          <a:p>
            <a:pPr lvl="0">
              <a:spcBef>
                <a:spcPts val="0"/>
              </a:spcBef>
              <a:buClr>
                <a:srgbClr val="00FF00"/>
              </a:buClr>
              <a:buSzPct val="25000"/>
            </a:pPr>
            <a:r>
              <a:rPr lang="en-US" sz="7600" dirty="0">
                <a:solidFill>
                  <a:srgbClr val="FFD966"/>
                </a:solidFill>
                <a:latin typeface="Arial" charset="0"/>
                <a:ea typeface="Arial" charset="0"/>
                <a:cs typeface="Arial" charset="0"/>
                <a:sym typeface="Cabin"/>
              </a:rPr>
              <a:t>El </a:t>
            </a:r>
            <a:r>
              <a:rPr lang="en-US" sz="7600" dirty="0" err="1">
                <a:solidFill>
                  <a:srgbClr val="FFD966"/>
                </a:solidFill>
                <a:latin typeface="Arial" charset="0"/>
                <a:ea typeface="Arial" charset="0"/>
                <a:cs typeface="Arial" charset="0"/>
                <a:sym typeface="Cabin"/>
              </a:rPr>
              <a:t>Patrón</a:t>
            </a:r>
            <a:r>
              <a:rPr lang="en-US" sz="7600" dirty="0">
                <a:solidFill>
                  <a:srgbClr val="FFD966"/>
                </a:solidFill>
                <a:latin typeface="Arial" charset="0"/>
                <a:ea typeface="Arial" charset="0"/>
                <a:cs typeface="Arial" charset="0"/>
                <a:sym typeface="Cabin"/>
              </a:rPr>
              <a:t> Doble División</a:t>
            </a:r>
          </a:p>
        </p:txBody>
      </p:sp>
      <p:sp>
        <p:nvSpPr>
          <p:cNvPr id="353" name="Shape 353"/>
          <p:cNvSpPr txBox="1"/>
          <p:nvPr/>
        </p:nvSpPr>
        <p:spPr>
          <a:xfrm>
            <a:off x="7321275" y="6326775"/>
            <a:ext cx="6981300" cy="482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Arial"/>
              <a:buNone/>
            </a:pPr>
            <a:r>
              <a:rPr lang="en-US" sz="2400" i="0" u="none" strike="noStrike" cap="none" dirty="0">
                <a:solidFill>
                  <a:srgbClr val="FFFF00"/>
                </a:solidFill>
                <a:latin typeface="Courier"/>
                <a:ea typeface="Courier"/>
                <a:cs typeface="Courier"/>
                <a:sym typeface="Courier New"/>
              </a:rPr>
              <a:t>['</a:t>
            </a:r>
            <a:r>
              <a:rPr lang="en-US" sz="2400" i="0" u="none" strike="noStrike" cap="none" dirty="0" err="1">
                <a:solidFill>
                  <a:srgbClr val="FFFF00"/>
                </a:solidFill>
                <a:latin typeface="Courier"/>
                <a:ea typeface="Courier"/>
                <a:cs typeface="Courier"/>
                <a:sym typeface="Courier New"/>
              </a:rPr>
              <a:t>stephen.marquard</a:t>
            </a:r>
            <a:r>
              <a:rPr lang="en-US" sz="2400" i="0" u="none" strike="noStrike" cap="none" dirty="0">
                <a:solidFill>
                  <a:srgbClr val="FFFF00"/>
                </a:solidFill>
                <a:latin typeface="Courier"/>
                <a:ea typeface="Courier"/>
                <a:cs typeface="Courier"/>
                <a:sym typeface="Courier New"/>
              </a:rPr>
              <a:t>', </a:t>
            </a:r>
            <a:r>
              <a:rPr lang="en-US" sz="2400" b="1" i="0" u="none" strike="noStrike" cap="none" dirty="0">
                <a:solidFill>
                  <a:srgbClr val="FFFF00"/>
                </a:solidFill>
                <a:latin typeface="Courier"/>
                <a:ea typeface="Courier"/>
                <a:cs typeface="Courier"/>
                <a:sym typeface="Courier New"/>
              </a:rPr>
              <a:t>'</a:t>
            </a:r>
            <a:r>
              <a:rPr lang="en-US" sz="2400" b="1" i="0" u="none" strike="noStrike" cap="none" dirty="0" err="1">
                <a:solidFill>
                  <a:srgbClr val="FFFF00"/>
                </a:solidFill>
                <a:latin typeface="Courier"/>
                <a:ea typeface="Courier"/>
                <a:cs typeface="Courier"/>
                <a:sym typeface="Courier New"/>
              </a:rPr>
              <a:t>uct.ac.za</a:t>
            </a:r>
            <a:r>
              <a:rPr lang="en-US" sz="2400" i="0" u="none" strike="noStrike" cap="none" dirty="0">
                <a:solidFill>
                  <a:srgbClr val="FFFF00"/>
                </a:solidFill>
                <a:latin typeface="Courier"/>
                <a:ea typeface="Courier"/>
                <a:cs typeface="Courier"/>
                <a:sym typeface="Courier New"/>
              </a:rPr>
              <a:t>']</a:t>
            </a:r>
          </a:p>
        </p:txBody>
      </p:sp>
      <p:sp>
        <p:nvSpPr>
          <p:cNvPr id="355" name="Shape 355"/>
          <p:cNvSpPr txBox="1"/>
          <p:nvPr/>
        </p:nvSpPr>
        <p:spPr>
          <a:xfrm>
            <a:off x="1155700" y="4526525"/>
            <a:ext cx="133427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Arial"/>
              <a:buNone/>
            </a:pPr>
            <a:r>
              <a:rPr lang="en-US" sz="3000" i="0" u="none" strike="noStrike" cap="none" dirty="0">
                <a:solidFill>
                  <a:srgbClr val="FF7F00"/>
                </a:solidFill>
                <a:latin typeface="Courier"/>
                <a:ea typeface="Courier"/>
                <a:cs typeface="Courier"/>
                <a:sym typeface="Courier New"/>
              </a:rPr>
              <a:t>From </a:t>
            </a:r>
            <a:r>
              <a:rPr lang="en-US" sz="3000" b="1" i="0" u="none" strike="noStrike" cap="none" dirty="0" err="1">
                <a:solidFill>
                  <a:srgbClr val="FF7F00"/>
                </a:solidFill>
                <a:latin typeface="Courier"/>
                <a:ea typeface="Courier"/>
                <a:cs typeface="Courier"/>
                <a:sym typeface="Courier New"/>
              </a:rPr>
              <a:t>stephen.marquard@</a:t>
            </a:r>
            <a:r>
              <a:rPr lang="en-US" sz="3000" b="1" i="0" u="none" strike="noStrike" cap="none" dirty="0" err="1">
                <a:solidFill>
                  <a:srgbClr val="FFFF00"/>
                </a:solidFill>
                <a:latin typeface="Courier"/>
                <a:ea typeface="Courier"/>
                <a:cs typeface="Courier"/>
                <a:sym typeface="Courier New"/>
              </a:rPr>
              <a:t>uct.ac.za</a:t>
            </a:r>
            <a:r>
              <a:rPr lang="en-US" sz="3000" b="1" i="0" u="none" strike="noStrike" cap="none" dirty="0">
                <a:solidFill>
                  <a:srgbClr val="FF7F00"/>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Sat Jan  5 09:14:16 2008</a:t>
            </a:r>
          </a:p>
        </p:txBody>
      </p:sp>
      <p:sp>
        <p:nvSpPr>
          <p:cNvPr id="356" name="Shape 356"/>
          <p:cNvSpPr txBox="1"/>
          <p:nvPr/>
        </p:nvSpPr>
        <p:spPr>
          <a:xfrm>
            <a:off x="1155700" y="5441600"/>
            <a:ext cx="6179100" cy="1889400"/>
          </a:xfrm>
          <a:prstGeom prst="rect">
            <a:avLst/>
          </a:prstGeom>
          <a:noFill/>
          <a:ln>
            <a:noFill/>
          </a:ln>
        </p:spPr>
        <p:txBody>
          <a:bodyPr lIns="0" tIns="0" rIns="0" bIns="0" anchor="ctr" anchorCtr="0">
            <a:noAutofit/>
          </a:bodyPr>
          <a:lstStyle/>
          <a:p>
            <a:pPr lvl="0">
              <a:buClr>
                <a:schemeClr val="lt1"/>
              </a:buClr>
              <a:buSzPct val="25000"/>
            </a:pPr>
            <a:r>
              <a:rPr lang="es-419" sz="2400" dirty="0">
                <a:solidFill>
                  <a:schemeClr val="lt1"/>
                </a:solidFill>
                <a:latin typeface="Courier New"/>
                <a:ea typeface="Courier New"/>
                <a:cs typeface="Courier New"/>
                <a:sym typeface="Courier New"/>
              </a:rPr>
              <a:t>palabras = </a:t>
            </a:r>
            <a:r>
              <a:rPr lang="es-419" sz="2400" dirty="0" err="1">
                <a:solidFill>
                  <a:srgbClr val="FF7F00"/>
                </a:solidFill>
                <a:latin typeface="Courier New"/>
                <a:ea typeface="Courier New"/>
                <a:cs typeface="Courier New"/>
                <a:sym typeface="Courier New"/>
              </a:rPr>
              <a:t>linea</a:t>
            </a:r>
            <a:r>
              <a:rPr lang="es-419" sz="2400" dirty="0" err="1">
                <a:solidFill>
                  <a:schemeClr val="lt1"/>
                </a:solidFill>
                <a:latin typeface="Courier New"/>
                <a:ea typeface="Courier New"/>
                <a:cs typeface="Courier New"/>
                <a:sym typeface="Courier New"/>
              </a:rPr>
              <a:t>.split</a:t>
            </a:r>
            <a:r>
              <a:rPr lang="es-419" sz="2400" dirty="0">
                <a:solidFill>
                  <a:schemeClr val="lt1"/>
                </a:solidFill>
                <a:latin typeface="Courier New"/>
                <a:ea typeface="Courier New"/>
                <a:cs typeface="Courier New"/>
                <a:sym typeface="Courier New"/>
              </a:rPr>
              <a:t>()</a:t>
            </a:r>
          </a:p>
          <a:p>
            <a:pPr lvl="0">
              <a:buClr>
                <a:srgbClr val="FF00FF"/>
              </a:buClr>
              <a:buSzPct val="25000"/>
            </a:pPr>
            <a:r>
              <a:rPr lang="es-419" sz="2400" dirty="0">
                <a:solidFill>
                  <a:srgbClr val="FF00FF"/>
                </a:solidFill>
                <a:latin typeface="Courier New"/>
                <a:ea typeface="Courier New"/>
                <a:cs typeface="Courier New"/>
                <a:sym typeface="Courier New"/>
              </a:rPr>
              <a:t>email</a:t>
            </a:r>
            <a:r>
              <a:rPr lang="es-419" sz="2400" dirty="0">
                <a:solidFill>
                  <a:schemeClr val="lt1"/>
                </a:solidFill>
                <a:latin typeface="Courier New"/>
                <a:ea typeface="Courier New"/>
                <a:cs typeface="Courier New"/>
                <a:sym typeface="Courier New"/>
              </a:rPr>
              <a:t> = palabras[1]</a:t>
            </a:r>
          </a:p>
          <a:p>
            <a:pPr lvl="0">
              <a:buClr>
                <a:srgbClr val="FF00FF"/>
              </a:buClr>
              <a:buSzPct val="25000"/>
            </a:pPr>
            <a:r>
              <a:rPr lang="es-419" sz="2400" dirty="0">
                <a:solidFill>
                  <a:srgbClr val="FFFF00"/>
                </a:solidFill>
                <a:latin typeface="Courier New"/>
                <a:ea typeface="Courier New"/>
                <a:cs typeface="Courier New"/>
                <a:sym typeface="Courier New"/>
              </a:rPr>
              <a:t>piezas</a:t>
            </a:r>
            <a:r>
              <a:rPr lang="es-419" sz="2400" dirty="0">
                <a:solidFill>
                  <a:schemeClr val="lt1"/>
                </a:solidFill>
                <a:latin typeface="Courier New"/>
                <a:ea typeface="Courier New"/>
                <a:cs typeface="Courier New"/>
                <a:sym typeface="Courier New"/>
              </a:rPr>
              <a:t> = </a:t>
            </a:r>
            <a:r>
              <a:rPr lang="es-419" sz="2400" dirty="0" err="1">
                <a:solidFill>
                  <a:schemeClr val="lt1"/>
                </a:solidFill>
                <a:latin typeface="Courier New"/>
                <a:ea typeface="Courier New"/>
                <a:cs typeface="Courier New"/>
                <a:sym typeface="Courier New"/>
              </a:rPr>
              <a:t>email.split</a:t>
            </a:r>
            <a:r>
              <a:rPr lang="es-419" sz="2400" dirty="0">
                <a:solidFill>
                  <a:schemeClr val="lt1"/>
                </a:solidFill>
                <a:latin typeface="Courier New"/>
                <a:ea typeface="Courier New"/>
                <a:cs typeface="Courier New"/>
                <a:sym typeface="Courier New"/>
              </a:rPr>
              <a:t>('@')</a:t>
            </a:r>
          </a:p>
          <a:p>
            <a:pPr lvl="0">
              <a:buClr>
                <a:srgbClr val="000000"/>
              </a:buClr>
              <a:buSzPct val="25000"/>
            </a:pPr>
            <a:r>
              <a:rPr lang="es-419" sz="3000" dirty="0" err="1">
                <a:latin typeface="Courier New"/>
                <a:ea typeface="Courier New"/>
                <a:cs typeface="Courier New"/>
                <a:sym typeface="Courier New"/>
              </a:rPr>
              <a:t>print</a:t>
            </a:r>
            <a:r>
              <a:rPr lang="es-419" sz="3000" dirty="0">
                <a:latin typeface="Courier New"/>
                <a:ea typeface="Courier New"/>
                <a:cs typeface="Courier New"/>
                <a:sym typeface="Courier New"/>
              </a:rPr>
              <a:t>(piezas[1])</a:t>
            </a:r>
          </a:p>
        </p:txBody>
      </p:sp>
      <p:sp>
        <p:nvSpPr>
          <p:cNvPr id="357" name="Shape 357"/>
          <p:cNvSpPr txBox="1"/>
          <p:nvPr/>
        </p:nvSpPr>
        <p:spPr>
          <a:xfrm>
            <a:off x="7336425" y="5759525"/>
            <a:ext cx="65738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Arial"/>
              <a:buNone/>
            </a:pPr>
            <a:r>
              <a:rPr lang="en-US" sz="2400" i="0" u="none" strike="noStrike" cap="none" dirty="0" err="1">
                <a:solidFill>
                  <a:srgbClr val="FF00FF"/>
                </a:solidFill>
                <a:latin typeface="Courier"/>
                <a:ea typeface="Courier"/>
                <a:cs typeface="Courier"/>
                <a:sym typeface="Courier New"/>
              </a:rPr>
              <a:t>stephen.marquard@uct.ac.za</a:t>
            </a:r>
            <a:endParaRPr lang="en-US" sz="2400" i="0" u="none" strike="noStrike" cap="none" dirty="0">
              <a:solidFill>
                <a:srgbClr val="FF00FF"/>
              </a:solidFill>
              <a:latin typeface="Courier"/>
              <a:ea typeface="Courier"/>
              <a:cs typeface="Courier"/>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Shape 362"/>
          <p:cNvSpPr txBox="1">
            <a:spLocks noGrp="1"/>
          </p:cNvSpPr>
          <p:nvPr>
            <p:ph type="title"/>
          </p:nvPr>
        </p:nvSpPr>
        <p:spPr>
          <a:prstGeom prst="rect">
            <a:avLst/>
          </a:prstGeom>
          <a:noFill/>
          <a:ln>
            <a:noFill/>
          </a:ln>
        </p:spPr>
        <p:txBody>
          <a:bodyPr lIns="38100" tIns="38100" rIns="38100" bIns="38100" anchor="ctr" anchorCtr="0">
            <a:noAutofit/>
          </a:bodyPr>
          <a:lstStyle/>
          <a:p>
            <a:pPr lvl="0">
              <a:spcBef>
                <a:spcPts val="0"/>
              </a:spcBef>
              <a:buClr>
                <a:srgbClr val="00FF00"/>
              </a:buClr>
              <a:buSzPct val="25000"/>
            </a:pPr>
            <a:r>
              <a:rPr lang="en-US" sz="7600" dirty="0">
                <a:solidFill>
                  <a:srgbClr val="FFD966"/>
                </a:solidFill>
                <a:latin typeface="Arial" charset="0"/>
                <a:ea typeface="Arial" charset="0"/>
                <a:cs typeface="Arial" charset="0"/>
                <a:sym typeface="Cabin"/>
              </a:rPr>
              <a:t>El </a:t>
            </a:r>
            <a:r>
              <a:rPr lang="en-US" sz="7600" dirty="0" err="1">
                <a:solidFill>
                  <a:srgbClr val="FFD966"/>
                </a:solidFill>
                <a:latin typeface="Arial" charset="0"/>
                <a:ea typeface="Arial" charset="0"/>
                <a:cs typeface="Arial" charset="0"/>
                <a:sym typeface="Cabin"/>
              </a:rPr>
              <a:t>Patrón</a:t>
            </a:r>
            <a:r>
              <a:rPr lang="en-US" sz="7600" dirty="0">
                <a:solidFill>
                  <a:srgbClr val="FFD966"/>
                </a:solidFill>
                <a:latin typeface="Arial" charset="0"/>
                <a:ea typeface="Arial" charset="0"/>
                <a:cs typeface="Arial" charset="0"/>
                <a:sym typeface="Cabin"/>
              </a:rPr>
              <a:t> Doble División</a:t>
            </a:r>
          </a:p>
        </p:txBody>
      </p:sp>
      <p:sp>
        <p:nvSpPr>
          <p:cNvPr id="364" name="Shape 364"/>
          <p:cNvSpPr txBox="1"/>
          <p:nvPr/>
        </p:nvSpPr>
        <p:spPr>
          <a:xfrm>
            <a:off x="7321275" y="6326775"/>
            <a:ext cx="6981300" cy="482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Arial"/>
              <a:buNone/>
            </a:pPr>
            <a:r>
              <a:rPr lang="en-US" sz="2400" i="0" u="none" strike="noStrike" cap="none" dirty="0">
                <a:solidFill>
                  <a:srgbClr val="FFFF00"/>
                </a:solidFill>
                <a:latin typeface="Courier"/>
                <a:ea typeface="Courier"/>
                <a:cs typeface="Courier"/>
                <a:sym typeface="Courier New"/>
              </a:rPr>
              <a:t>['</a:t>
            </a:r>
            <a:r>
              <a:rPr lang="en-US" sz="2400" i="0" u="none" strike="noStrike" cap="none" dirty="0" err="1">
                <a:solidFill>
                  <a:srgbClr val="FFFF00"/>
                </a:solidFill>
                <a:latin typeface="Courier"/>
                <a:ea typeface="Courier"/>
                <a:cs typeface="Courier"/>
                <a:sym typeface="Courier New"/>
              </a:rPr>
              <a:t>stephen.marquard</a:t>
            </a:r>
            <a:r>
              <a:rPr lang="en-US" sz="2400" i="0" u="none" strike="noStrike" cap="none" dirty="0">
                <a:solidFill>
                  <a:srgbClr val="FFFF00"/>
                </a:solidFill>
                <a:latin typeface="Courier"/>
                <a:ea typeface="Courier"/>
                <a:cs typeface="Courier"/>
                <a:sym typeface="Courier New"/>
              </a:rPr>
              <a:t>', '</a:t>
            </a:r>
            <a:r>
              <a:rPr lang="en-US" sz="2400" i="0" u="none" strike="noStrike" cap="none" dirty="0" err="1">
                <a:solidFill>
                  <a:srgbClr val="FFFF00"/>
                </a:solidFill>
                <a:latin typeface="Courier"/>
                <a:ea typeface="Courier"/>
                <a:cs typeface="Courier"/>
                <a:sym typeface="Courier New"/>
              </a:rPr>
              <a:t>uct.ac.za</a:t>
            </a:r>
            <a:r>
              <a:rPr lang="en-US" sz="2400" i="0" u="none" strike="noStrike" cap="none" dirty="0">
                <a:solidFill>
                  <a:srgbClr val="FFFF00"/>
                </a:solidFill>
                <a:latin typeface="Courier"/>
                <a:ea typeface="Courier"/>
                <a:cs typeface="Courier"/>
                <a:sym typeface="Courier New"/>
              </a:rPr>
              <a:t>']</a:t>
            </a:r>
          </a:p>
        </p:txBody>
      </p:sp>
      <p:sp>
        <p:nvSpPr>
          <p:cNvPr id="365" name="Shape 365"/>
          <p:cNvSpPr txBox="1"/>
          <p:nvPr/>
        </p:nvSpPr>
        <p:spPr>
          <a:xfrm>
            <a:off x="1155700" y="4526525"/>
            <a:ext cx="133427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Arial"/>
              <a:buNone/>
            </a:pPr>
            <a:r>
              <a:rPr lang="en-US" sz="3000" i="0" u="none" strike="noStrike" cap="none" dirty="0">
                <a:solidFill>
                  <a:srgbClr val="FF7F00"/>
                </a:solidFill>
                <a:latin typeface="Courier"/>
                <a:ea typeface="Courier"/>
                <a:cs typeface="Courier"/>
                <a:sym typeface="Courier New"/>
              </a:rPr>
              <a:t>From </a:t>
            </a:r>
            <a:r>
              <a:rPr lang="en-US" sz="3000" b="1" i="0" u="none" strike="noStrike" cap="none" dirty="0" err="1">
                <a:solidFill>
                  <a:srgbClr val="FF7F00"/>
                </a:solidFill>
                <a:latin typeface="Courier"/>
                <a:ea typeface="Courier"/>
                <a:cs typeface="Courier"/>
                <a:sym typeface="Courier New"/>
              </a:rPr>
              <a:t>stephen.marquard@</a:t>
            </a:r>
            <a:r>
              <a:rPr lang="en-US" sz="3000" b="1" i="0" u="none" strike="noStrike" cap="none" dirty="0" err="1">
                <a:solidFill>
                  <a:srgbClr val="FFFF00"/>
                </a:solidFill>
                <a:latin typeface="Courier"/>
                <a:ea typeface="Courier"/>
                <a:cs typeface="Courier"/>
                <a:sym typeface="Courier New"/>
              </a:rPr>
              <a:t>uct.ac.za</a:t>
            </a:r>
            <a:r>
              <a:rPr lang="en-US" sz="3000" i="0" u="none" strike="noStrike" cap="none" dirty="0">
                <a:solidFill>
                  <a:srgbClr val="FF7F00"/>
                </a:solidFill>
                <a:latin typeface="Courier"/>
                <a:ea typeface="Courier"/>
                <a:cs typeface="Courier"/>
                <a:sym typeface="Courier New"/>
              </a:rPr>
              <a:t> Sat Jan  5 09:14:16 2008</a:t>
            </a:r>
          </a:p>
        </p:txBody>
      </p:sp>
      <p:sp>
        <p:nvSpPr>
          <p:cNvPr id="366" name="Shape 366"/>
          <p:cNvSpPr txBox="1"/>
          <p:nvPr/>
        </p:nvSpPr>
        <p:spPr>
          <a:xfrm>
            <a:off x="1155700" y="5594000"/>
            <a:ext cx="6179100" cy="1889400"/>
          </a:xfrm>
          <a:prstGeom prst="rect">
            <a:avLst/>
          </a:prstGeom>
          <a:noFill/>
          <a:ln>
            <a:noFill/>
          </a:ln>
        </p:spPr>
        <p:txBody>
          <a:bodyPr lIns="0" tIns="0" rIns="0" bIns="0" anchor="ctr" anchorCtr="0">
            <a:noAutofit/>
          </a:bodyPr>
          <a:lstStyle/>
          <a:p>
            <a:pPr lvl="0">
              <a:buClr>
                <a:schemeClr val="lt1"/>
              </a:buClr>
              <a:buSzPct val="25000"/>
            </a:pPr>
            <a:r>
              <a:rPr lang="es-419" sz="2400" dirty="0">
                <a:solidFill>
                  <a:schemeClr val="lt1"/>
                </a:solidFill>
                <a:latin typeface="Courier New"/>
                <a:ea typeface="Courier New"/>
                <a:cs typeface="Courier New"/>
                <a:sym typeface="Courier New"/>
              </a:rPr>
              <a:t>palabras = </a:t>
            </a:r>
            <a:r>
              <a:rPr lang="es-419" sz="2400" dirty="0" err="1">
                <a:solidFill>
                  <a:srgbClr val="FF7F00"/>
                </a:solidFill>
                <a:latin typeface="Courier New"/>
                <a:ea typeface="Courier New"/>
                <a:cs typeface="Courier New"/>
                <a:sym typeface="Courier New"/>
              </a:rPr>
              <a:t>linea</a:t>
            </a:r>
            <a:r>
              <a:rPr lang="es-419" sz="2400" dirty="0" err="1">
                <a:solidFill>
                  <a:schemeClr val="lt1"/>
                </a:solidFill>
                <a:latin typeface="Courier New"/>
                <a:ea typeface="Courier New"/>
                <a:cs typeface="Courier New"/>
                <a:sym typeface="Courier New"/>
              </a:rPr>
              <a:t>.split</a:t>
            </a:r>
            <a:r>
              <a:rPr lang="es-419" sz="2400" dirty="0">
                <a:solidFill>
                  <a:schemeClr val="lt1"/>
                </a:solidFill>
                <a:latin typeface="Courier New"/>
                <a:ea typeface="Courier New"/>
                <a:cs typeface="Courier New"/>
                <a:sym typeface="Courier New"/>
              </a:rPr>
              <a:t>()</a:t>
            </a:r>
          </a:p>
          <a:p>
            <a:pPr lvl="0">
              <a:buClr>
                <a:srgbClr val="FF00FF"/>
              </a:buClr>
              <a:buSzPct val="25000"/>
            </a:pPr>
            <a:r>
              <a:rPr lang="es-419" sz="2400" dirty="0">
                <a:solidFill>
                  <a:srgbClr val="FF00FF"/>
                </a:solidFill>
                <a:latin typeface="Courier New"/>
                <a:ea typeface="Courier New"/>
                <a:cs typeface="Courier New"/>
                <a:sym typeface="Courier New"/>
              </a:rPr>
              <a:t>email</a:t>
            </a:r>
            <a:r>
              <a:rPr lang="es-419" sz="2400" dirty="0">
                <a:solidFill>
                  <a:schemeClr val="lt1"/>
                </a:solidFill>
                <a:latin typeface="Courier New"/>
                <a:ea typeface="Courier New"/>
                <a:cs typeface="Courier New"/>
                <a:sym typeface="Courier New"/>
              </a:rPr>
              <a:t> = palabras[1]</a:t>
            </a:r>
          </a:p>
          <a:p>
            <a:pPr lvl="0">
              <a:buClr>
                <a:srgbClr val="FF00FF"/>
              </a:buClr>
              <a:buSzPct val="25000"/>
            </a:pPr>
            <a:r>
              <a:rPr lang="es-419" sz="2400" dirty="0">
                <a:solidFill>
                  <a:srgbClr val="FFFF00"/>
                </a:solidFill>
                <a:latin typeface="Courier New"/>
                <a:ea typeface="Courier New"/>
                <a:cs typeface="Courier New"/>
                <a:sym typeface="Courier New"/>
              </a:rPr>
              <a:t>piezas</a:t>
            </a:r>
            <a:r>
              <a:rPr lang="es-419" sz="2400" dirty="0">
                <a:solidFill>
                  <a:schemeClr val="lt1"/>
                </a:solidFill>
                <a:latin typeface="Courier New"/>
                <a:ea typeface="Courier New"/>
                <a:cs typeface="Courier New"/>
                <a:sym typeface="Courier New"/>
              </a:rPr>
              <a:t> = </a:t>
            </a:r>
            <a:r>
              <a:rPr lang="es-419" sz="2400" dirty="0" err="1">
                <a:solidFill>
                  <a:schemeClr val="lt1"/>
                </a:solidFill>
                <a:latin typeface="Courier New"/>
                <a:ea typeface="Courier New"/>
                <a:cs typeface="Courier New"/>
                <a:sym typeface="Courier New"/>
              </a:rPr>
              <a:t>email.split</a:t>
            </a:r>
            <a:r>
              <a:rPr lang="es-419" sz="2400" dirty="0">
                <a:solidFill>
                  <a:schemeClr val="lt1"/>
                </a:solidFill>
                <a:latin typeface="Courier New"/>
                <a:ea typeface="Courier New"/>
                <a:cs typeface="Courier New"/>
                <a:sym typeface="Courier New"/>
              </a:rPr>
              <a:t>('@')</a:t>
            </a:r>
          </a:p>
          <a:p>
            <a:pPr lvl="0">
              <a:buClr>
                <a:srgbClr val="FF00FF"/>
              </a:buClr>
              <a:buSzPct val="25000"/>
            </a:pPr>
            <a:r>
              <a:rPr lang="es-419" sz="2400" dirty="0" err="1">
                <a:solidFill>
                  <a:schemeClr val="lt1"/>
                </a:solidFill>
                <a:latin typeface="Courier New"/>
                <a:ea typeface="Courier New"/>
                <a:cs typeface="Courier New"/>
                <a:sym typeface="Courier New"/>
              </a:rPr>
              <a:t>print</a:t>
            </a:r>
            <a:r>
              <a:rPr lang="es-419" sz="2400" dirty="0">
                <a:solidFill>
                  <a:schemeClr val="lt1"/>
                </a:solidFill>
                <a:latin typeface="Courier New"/>
                <a:ea typeface="Courier New"/>
                <a:cs typeface="Courier New"/>
                <a:sym typeface="Courier New"/>
              </a:rPr>
              <a:t>(</a:t>
            </a:r>
            <a:r>
              <a:rPr lang="es-419" sz="2400" dirty="0">
                <a:solidFill>
                  <a:srgbClr val="00FF00"/>
                </a:solidFill>
                <a:latin typeface="Courier New"/>
                <a:ea typeface="Courier New"/>
                <a:cs typeface="Courier New"/>
                <a:sym typeface="Courier New"/>
              </a:rPr>
              <a:t>piezas[1]</a:t>
            </a:r>
            <a:r>
              <a:rPr lang="es-419" sz="2400" dirty="0">
                <a:solidFill>
                  <a:schemeClr val="bg1"/>
                </a:solidFill>
                <a:latin typeface="Courier New"/>
                <a:ea typeface="Courier New"/>
                <a:cs typeface="Courier New"/>
                <a:sym typeface="Courier New"/>
              </a:rPr>
              <a:t>)</a:t>
            </a:r>
          </a:p>
          <a:p>
            <a:pPr lvl="0">
              <a:buClr>
                <a:srgbClr val="FF00FF"/>
              </a:buClr>
              <a:buSzPct val="25000"/>
            </a:pPr>
            <a:endParaRPr lang="es-419" sz="2400" dirty="0">
              <a:solidFill>
                <a:schemeClr val="bg1"/>
              </a:solidFill>
              <a:latin typeface="Courier New"/>
              <a:ea typeface="Courier New"/>
              <a:cs typeface="Courier New"/>
              <a:sym typeface="Courier New"/>
            </a:endParaRPr>
          </a:p>
        </p:txBody>
      </p:sp>
      <p:sp>
        <p:nvSpPr>
          <p:cNvPr id="367" name="Shape 367"/>
          <p:cNvSpPr txBox="1"/>
          <p:nvPr/>
        </p:nvSpPr>
        <p:spPr>
          <a:xfrm>
            <a:off x="7336425" y="5759525"/>
            <a:ext cx="65738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Arial"/>
              <a:buNone/>
            </a:pPr>
            <a:r>
              <a:rPr lang="en-US" sz="2400" i="0" u="none" strike="noStrike" cap="none" dirty="0" err="1">
                <a:solidFill>
                  <a:srgbClr val="FF00FF"/>
                </a:solidFill>
                <a:latin typeface="Courier"/>
                <a:ea typeface="Courier"/>
                <a:cs typeface="Courier"/>
                <a:sym typeface="Courier New"/>
              </a:rPr>
              <a:t>stephen.marquard@uct.ac.za</a:t>
            </a:r>
            <a:endParaRPr lang="en-US" sz="2400" i="0" u="none" strike="noStrike" cap="none" dirty="0">
              <a:solidFill>
                <a:srgbClr val="FF00FF"/>
              </a:solidFill>
              <a:latin typeface="Courier"/>
              <a:ea typeface="Courier"/>
              <a:cs typeface="Courier"/>
              <a:sym typeface="Courier New"/>
            </a:endParaRPr>
          </a:p>
        </p:txBody>
      </p:sp>
      <p:sp>
        <p:nvSpPr>
          <p:cNvPr id="368" name="Shape 368"/>
          <p:cNvSpPr txBox="1"/>
          <p:nvPr/>
        </p:nvSpPr>
        <p:spPr>
          <a:xfrm>
            <a:off x="7246300" y="6766900"/>
            <a:ext cx="2729099" cy="548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Arial"/>
              <a:buNone/>
            </a:pPr>
            <a:r>
              <a:rPr lang="en-US" sz="2400" b="1" i="0" u="none" strike="noStrike" cap="none" dirty="0">
                <a:solidFill>
                  <a:srgbClr val="00FF00"/>
                </a:solidFill>
                <a:latin typeface="Courier"/>
                <a:ea typeface="Courier"/>
                <a:cs typeface="Courier"/>
                <a:sym typeface="Courier New"/>
              </a:rPr>
              <a:t>'</a:t>
            </a:r>
            <a:r>
              <a:rPr lang="en-US" sz="2400" i="0" u="none" strike="noStrike" cap="none" dirty="0" err="1">
                <a:solidFill>
                  <a:srgbClr val="00FF00"/>
                </a:solidFill>
                <a:latin typeface="Courier"/>
                <a:ea typeface="Courier"/>
                <a:cs typeface="Courier"/>
                <a:sym typeface="Courier New"/>
              </a:rPr>
              <a:t>uct.ac.za</a:t>
            </a:r>
            <a:r>
              <a:rPr lang="en-US" sz="2400" i="0" u="none" strike="noStrike" cap="none" dirty="0">
                <a:solidFill>
                  <a:srgbClr val="00FF00"/>
                </a:solidFill>
                <a:latin typeface="Courier"/>
                <a:ea typeface="Courier"/>
                <a:cs typeface="Courier"/>
                <a:sym typeface="Courier New"/>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Shape 37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MX" sz="7600" dirty="0">
                <a:solidFill>
                  <a:srgbClr val="FFD966"/>
                </a:solidFill>
                <a:latin typeface="Arial" charset="0"/>
                <a:ea typeface="Arial" charset="0"/>
                <a:cs typeface="Arial" charset="0"/>
                <a:sym typeface="Cabin"/>
              </a:rPr>
              <a:t>R</a:t>
            </a:r>
            <a:r>
              <a:rPr lang="en-US" sz="7600" dirty="0" err="1">
                <a:solidFill>
                  <a:srgbClr val="FFD966"/>
                </a:solidFill>
                <a:latin typeface="Arial" charset="0"/>
                <a:ea typeface="Arial" charset="0"/>
                <a:cs typeface="Arial" charset="0"/>
                <a:sym typeface="Cabin"/>
              </a:rPr>
              <a:t>esumen</a:t>
            </a:r>
            <a:endParaRPr lang="en-US" sz="7600" u="none" strike="noStrike" cap="none" dirty="0">
              <a:solidFill>
                <a:srgbClr val="FFD966"/>
              </a:solidFill>
              <a:latin typeface="Arial" charset="0"/>
              <a:ea typeface="Arial" charset="0"/>
              <a:cs typeface="Arial" charset="0"/>
              <a:sym typeface="Cabin"/>
            </a:endParaRPr>
          </a:p>
        </p:txBody>
      </p:sp>
      <p:sp>
        <p:nvSpPr>
          <p:cNvPr id="375" name="Shape 375"/>
          <p:cNvSpPr txBox="1"/>
          <p:nvPr/>
        </p:nvSpPr>
        <p:spPr>
          <a:xfrm>
            <a:off x="774275" y="2733900"/>
            <a:ext cx="7450500" cy="5110200"/>
          </a:xfrm>
          <a:prstGeom prst="rect">
            <a:avLst/>
          </a:prstGeom>
          <a:noFill/>
          <a:ln>
            <a:noFill/>
          </a:ln>
        </p:spPr>
        <p:txBody>
          <a:bodyPr lIns="38100" tIns="38100" rIns="38100" bIns="38100" anchor="t" anchorCtr="0">
            <a:noAutofit/>
          </a:bodyPr>
          <a:lstStyle/>
          <a:p>
            <a:pPr marL="685800" lvl="0" indent="-394462">
              <a:buClr>
                <a:srgbClr val="FFFFFF"/>
              </a:buClr>
              <a:buSzPct val="100000"/>
              <a:buFont typeface="Cabin"/>
              <a:buChar char="•"/>
            </a:pPr>
            <a:r>
              <a:rPr lang="es-419" sz="3600" dirty="0">
                <a:solidFill>
                  <a:srgbClr val="FFFFFF"/>
                </a:solidFill>
                <a:latin typeface="Arial" charset="0"/>
                <a:ea typeface="Arial" charset="0"/>
                <a:cs typeface="Arial" charset="0"/>
                <a:sym typeface="Cabin"/>
              </a:rPr>
              <a:t>Concepto de “colección”</a:t>
            </a:r>
          </a:p>
          <a:p>
            <a:pPr marL="685800" lvl="0" indent="-394462">
              <a:spcBef>
                <a:spcPts val="3500"/>
              </a:spcBef>
              <a:buClr>
                <a:srgbClr val="FFFFFF"/>
              </a:buClr>
              <a:buSzPct val="100000"/>
              <a:buFont typeface="Cabin"/>
              <a:buChar char="•"/>
            </a:pPr>
            <a:r>
              <a:rPr lang="es-419" sz="3600" dirty="0">
                <a:solidFill>
                  <a:srgbClr val="FFFFFF"/>
                </a:solidFill>
                <a:latin typeface="Arial" charset="0"/>
                <a:ea typeface="Arial" charset="0"/>
                <a:cs typeface="Arial" charset="0"/>
                <a:sym typeface="Cabin"/>
              </a:rPr>
              <a:t>Listas y bucles finitos</a:t>
            </a:r>
          </a:p>
          <a:p>
            <a:pPr marL="685800" lvl="0" indent="-394462">
              <a:spcBef>
                <a:spcPts val="3500"/>
              </a:spcBef>
              <a:buClr>
                <a:srgbClr val="FFFFFF"/>
              </a:buClr>
              <a:buSzPct val="100000"/>
              <a:buFont typeface="Cabin"/>
              <a:buChar char="•"/>
            </a:pPr>
            <a:r>
              <a:rPr lang="es-419" sz="3600" dirty="0">
                <a:solidFill>
                  <a:srgbClr val="FFFFFF"/>
                </a:solidFill>
                <a:latin typeface="Arial" charset="0"/>
                <a:ea typeface="Arial" charset="0"/>
                <a:cs typeface="Arial" charset="0"/>
                <a:sym typeface="Cabin"/>
              </a:rPr>
              <a:t>Indexación y búsqueda</a:t>
            </a:r>
          </a:p>
          <a:p>
            <a:pPr marL="685800" lvl="0" indent="-394462">
              <a:spcBef>
                <a:spcPts val="3500"/>
              </a:spcBef>
              <a:buClr>
                <a:srgbClr val="FFFFFF"/>
              </a:buClr>
              <a:buSzPct val="100000"/>
              <a:buFont typeface="Cabin"/>
              <a:buChar char="•"/>
            </a:pPr>
            <a:r>
              <a:rPr lang="es-419" sz="3600" dirty="0">
                <a:solidFill>
                  <a:srgbClr val="FFFFFF"/>
                </a:solidFill>
                <a:latin typeface="Arial" charset="0"/>
                <a:ea typeface="Arial" charset="0"/>
                <a:cs typeface="Arial" charset="0"/>
                <a:sym typeface="Cabin"/>
              </a:rPr>
              <a:t>Mutabilidad de listas</a:t>
            </a:r>
          </a:p>
          <a:p>
            <a:pPr marL="685800" lvl="0" indent="-394462">
              <a:spcBef>
                <a:spcPts val="3500"/>
              </a:spcBef>
              <a:buClr>
                <a:srgbClr val="FFFFFF"/>
              </a:buClr>
              <a:buSzPct val="100000"/>
              <a:buFont typeface="Cabin"/>
              <a:buChar char="•"/>
            </a:pPr>
            <a:r>
              <a:rPr lang="es-419" sz="3600" dirty="0">
                <a:solidFill>
                  <a:srgbClr val="FFFFFF"/>
                </a:solidFill>
                <a:latin typeface="Arial" charset="0"/>
                <a:ea typeface="Arial" charset="0"/>
                <a:cs typeface="Arial" charset="0"/>
                <a:sym typeface="Cabin"/>
              </a:rPr>
              <a:t>Funciones: </a:t>
            </a:r>
            <a:r>
              <a:rPr lang="es-419" sz="3600" dirty="0" err="1">
                <a:solidFill>
                  <a:srgbClr val="FFFFFF"/>
                </a:solidFill>
                <a:latin typeface="Arial" charset="0"/>
                <a:ea typeface="Arial" charset="0"/>
                <a:cs typeface="Arial" charset="0"/>
                <a:sym typeface="Cabin"/>
              </a:rPr>
              <a:t>len</a:t>
            </a:r>
            <a:r>
              <a:rPr lang="es-419" sz="3600" dirty="0">
                <a:solidFill>
                  <a:srgbClr val="FFFFFF"/>
                </a:solidFill>
                <a:latin typeface="Arial" charset="0"/>
                <a:ea typeface="Arial" charset="0"/>
                <a:cs typeface="Arial" charset="0"/>
                <a:sym typeface="Cabin"/>
              </a:rPr>
              <a:t>, min, </a:t>
            </a:r>
            <a:r>
              <a:rPr lang="es-419" sz="3600" dirty="0" err="1">
                <a:solidFill>
                  <a:srgbClr val="FFFFFF"/>
                </a:solidFill>
                <a:latin typeface="Arial" charset="0"/>
                <a:ea typeface="Arial" charset="0"/>
                <a:cs typeface="Arial" charset="0"/>
                <a:sym typeface="Cabin"/>
              </a:rPr>
              <a:t>max</a:t>
            </a:r>
            <a:r>
              <a:rPr lang="es-419" sz="3600" dirty="0">
                <a:solidFill>
                  <a:srgbClr val="FFFFFF"/>
                </a:solidFill>
                <a:latin typeface="Arial" charset="0"/>
                <a:ea typeface="Arial" charset="0"/>
                <a:cs typeface="Arial" charset="0"/>
                <a:sym typeface="Cabin"/>
              </a:rPr>
              <a:t>, sum</a:t>
            </a:r>
          </a:p>
        </p:txBody>
      </p:sp>
      <p:sp>
        <p:nvSpPr>
          <p:cNvPr id="376" name="Shape 376"/>
          <p:cNvSpPr txBox="1"/>
          <p:nvPr/>
        </p:nvSpPr>
        <p:spPr>
          <a:xfrm>
            <a:off x="7932974" y="2733900"/>
            <a:ext cx="8323025" cy="5110200"/>
          </a:xfrm>
          <a:prstGeom prst="rect">
            <a:avLst/>
          </a:prstGeom>
          <a:noFill/>
          <a:ln>
            <a:noFill/>
          </a:ln>
        </p:spPr>
        <p:txBody>
          <a:bodyPr lIns="38100" tIns="38100" rIns="38100" bIns="38100" anchor="t" anchorCtr="0">
            <a:noAutofit/>
          </a:bodyPr>
          <a:lstStyle/>
          <a:p>
            <a:pPr marL="685800" lvl="0" indent="-394462">
              <a:spcBef>
                <a:spcPts val="3500"/>
              </a:spcBef>
              <a:buClr>
                <a:srgbClr val="FFFFFF"/>
              </a:buClr>
              <a:buSzPct val="100000"/>
              <a:buFont typeface="Cabin"/>
              <a:buChar char="•"/>
            </a:pPr>
            <a:r>
              <a:rPr lang="es-419" sz="3600" dirty="0">
                <a:solidFill>
                  <a:srgbClr val="FFFFFF"/>
                </a:solidFill>
                <a:latin typeface="Arial" charset="0"/>
                <a:ea typeface="Arial" charset="0"/>
                <a:cs typeface="Arial" charset="0"/>
                <a:sym typeface="Cabin"/>
              </a:rPr>
              <a:t>Rebanado de listas</a:t>
            </a:r>
          </a:p>
          <a:p>
            <a:pPr marL="685800" lvl="0" indent="-394462">
              <a:spcBef>
                <a:spcPts val="3500"/>
              </a:spcBef>
              <a:buClr>
                <a:srgbClr val="FFFFFF"/>
              </a:buClr>
              <a:buSzPct val="100000"/>
              <a:buFont typeface="Cabin"/>
              <a:buChar char="•"/>
            </a:pPr>
            <a:r>
              <a:rPr lang="es-419" sz="3600" dirty="0">
                <a:solidFill>
                  <a:srgbClr val="FFFFFF"/>
                </a:solidFill>
                <a:latin typeface="Arial" charset="0"/>
                <a:ea typeface="Arial" charset="0"/>
                <a:cs typeface="Arial" charset="0"/>
                <a:sym typeface="Cabin"/>
              </a:rPr>
              <a:t>Métodos de listas: </a:t>
            </a:r>
            <a:r>
              <a:rPr lang="es-419" sz="3600" dirty="0" err="1">
                <a:solidFill>
                  <a:srgbClr val="FFFFFF"/>
                </a:solidFill>
                <a:latin typeface="Arial" charset="0"/>
                <a:ea typeface="Arial" charset="0"/>
                <a:cs typeface="Arial" charset="0"/>
                <a:sym typeface="Cabin"/>
              </a:rPr>
              <a:t>append</a:t>
            </a:r>
            <a:r>
              <a:rPr lang="es-419" sz="3600" dirty="0">
                <a:solidFill>
                  <a:srgbClr val="FFFFFF"/>
                </a:solidFill>
                <a:latin typeface="Arial" charset="0"/>
                <a:ea typeface="Arial" charset="0"/>
                <a:cs typeface="Arial" charset="0"/>
                <a:sym typeface="Cabin"/>
              </a:rPr>
              <a:t>, </a:t>
            </a:r>
            <a:r>
              <a:rPr lang="es-419" sz="3600" dirty="0" err="1">
                <a:solidFill>
                  <a:srgbClr val="FFFFFF"/>
                </a:solidFill>
                <a:latin typeface="Arial" charset="0"/>
                <a:ea typeface="Arial" charset="0"/>
                <a:cs typeface="Arial" charset="0"/>
                <a:sym typeface="Cabin"/>
              </a:rPr>
              <a:t>remove</a:t>
            </a:r>
            <a:endParaRPr lang="es-419" sz="3600" dirty="0">
              <a:solidFill>
                <a:srgbClr val="FFFFFF"/>
              </a:solidFill>
              <a:latin typeface="Arial" charset="0"/>
              <a:ea typeface="Arial" charset="0"/>
              <a:cs typeface="Arial" charset="0"/>
              <a:sym typeface="Cabin"/>
            </a:endParaRPr>
          </a:p>
          <a:p>
            <a:pPr marL="685800" lvl="0" indent="-394462">
              <a:spcBef>
                <a:spcPts val="3500"/>
              </a:spcBef>
              <a:buClr>
                <a:srgbClr val="FFFFFF"/>
              </a:buClr>
              <a:buSzPct val="100000"/>
              <a:buFont typeface="Cabin"/>
              <a:buChar char="•"/>
            </a:pPr>
            <a:r>
              <a:rPr lang="es-419" sz="3600" dirty="0">
                <a:solidFill>
                  <a:srgbClr val="FFFFFF"/>
                </a:solidFill>
                <a:latin typeface="Arial" charset="0"/>
                <a:ea typeface="Arial" charset="0"/>
                <a:cs typeface="Arial" charset="0"/>
                <a:sym typeface="Cabin"/>
              </a:rPr>
              <a:t>Ordenado de listas</a:t>
            </a:r>
          </a:p>
          <a:p>
            <a:pPr marL="685800" lvl="0" indent="-394462">
              <a:spcBef>
                <a:spcPts val="3500"/>
              </a:spcBef>
              <a:buClr>
                <a:srgbClr val="FFFFFF"/>
              </a:buClr>
              <a:buSzPct val="100000"/>
              <a:buFont typeface="Cabin"/>
              <a:buChar char="•"/>
            </a:pPr>
            <a:r>
              <a:rPr lang="es-419" sz="3600" dirty="0">
                <a:solidFill>
                  <a:srgbClr val="FFFFFF"/>
                </a:solidFill>
                <a:latin typeface="Arial" charset="0"/>
                <a:ea typeface="Arial" charset="0"/>
                <a:cs typeface="Arial" charset="0"/>
                <a:sym typeface="Cabin"/>
              </a:rPr>
              <a:t>División de cadenas en listas de palabras</a:t>
            </a:r>
          </a:p>
          <a:p>
            <a:pPr marL="685800" lvl="0" indent="-394462">
              <a:spcBef>
                <a:spcPts val="3500"/>
              </a:spcBef>
              <a:buClr>
                <a:srgbClr val="FFFFFF"/>
              </a:buClr>
              <a:buSzPct val="100000"/>
              <a:buFont typeface="Cabin"/>
              <a:buChar char="•"/>
            </a:pPr>
            <a:r>
              <a:rPr lang="es-419" sz="3600" dirty="0">
                <a:solidFill>
                  <a:srgbClr val="FFFFFF"/>
                </a:solidFill>
                <a:latin typeface="Arial" charset="0"/>
                <a:ea typeface="Arial" charset="0"/>
                <a:cs typeface="Arial" charset="0"/>
                <a:sym typeface="Cabin"/>
              </a:rPr>
              <a:t>Uso de </a:t>
            </a:r>
            <a:r>
              <a:rPr lang="es-419" sz="3600" dirty="0" err="1">
                <a:solidFill>
                  <a:srgbClr val="FFFFFF"/>
                </a:solidFill>
                <a:latin typeface="Arial" charset="0"/>
                <a:ea typeface="Arial" charset="0"/>
                <a:cs typeface="Arial" charset="0"/>
                <a:sym typeface="Cabin"/>
              </a:rPr>
              <a:t>split</a:t>
            </a:r>
            <a:r>
              <a:rPr lang="es-419" sz="3600" dirty="0">
                <a:solidFill>
                  <a:srgbClr val="FFFFFF"/>
                </a:solidFill>
                <a:latin typeface="Arial" charset="0"/>
                <a:ea typeface="Arial" charset="0"/>
                <a:cs typeface="Arial" charset="0"/>
                <a:sym typeface="Cabin"/>
              </a:rPr>
              <a:t> para analizar cadenas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Shape 542"/>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en-US" sz="3600" dirty="0" err="1">
                <a:solidFill>
                  <a:srgbClr val="FFFF00"/>
                </a:solidFill>
              </a:rPr>
              <a:t>Agradecimientos</a:t>
            </a:r>
            <a:r>
              <a:rPr lang="en-US" sz="3600" dirty="0">
                <a:solidFill>
                  <a:srgbClr val="FFFF00"/>
                </a:solidFill>
              </a:rPr>
              <a:t> / </a:t>
            </a:r>
            <a:r>
              <a:rPr lang="en-US" sz="3600" dirty="0" err="1">
                <a:solidFill>
                  <a:srgbClr val="FFFF00"/>
                </a:solidFill>
              </a:rPr>
              <a:t>Contribuciones</a:t>
            </a:r>
            <a:endParaRPr lang="en-US" sz="3600" dirty="0">
              <a:solidFill>
                <a:srgbClr val="FFFF00"/>
              </a:solidFill>
            </a:endParaRPr>
          </a:p>
        </p:txBody>
      </p:sp>
      <p:sp>
        <p:nvSpPr>
          <p:cNvPr id="543" name="Shape 543"/>
          <p:cNvSpPr txBox="1"/>
          <p:nvPr/>
        </p:nvSpPr>
        <p:spPr>
          <a:xfrm>
            <a:off x="1155700" y="2208255"/>
            <a:ext cx="7905173" cy="5690588"/>
          </a:xfrm>
          <a:prstGeom prst="rect">
            <a:avLst/>
          </a:prstGeom>
          <a:noFill/>
          <a:ln>
            <a:noFill/>
          </a:ln>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dirty="0">
                <a:ln>
                  <a:noFill/>
                </a:ln>
                <a:solidFill>
                  <a:srgbClr val="FFFFFF"/>
                </a:solidFill>
                <a:effectLst/>
                <a:uLnTx/>
                <a:uFillTx/>
                <a:latin typeface="Arial"/>
                <a:cs typeface="Arial"/>
                <a:sym typeface="Arial"/>
              </a:rPr>
              <a:t>Las diapositivas están bajo el Copyright 2010-  Charles R. </a:t>
            </a:r>
            <a:r>
              <a:rPr kumimoji="0" lang="es-MX" sz="1800" b="0" i="0" u="none" strike="noStrike" kern="0" cap="none" spc="0" normalizeH="0" baseline="0" noProof="0" dirty="0" err="1">
                <a:ln>
                  <a:noFill/>
                </a:ln>
                <a:solidFill>
                  <a:srgbClr val="FFFFFF"/>
                </a:solidFill>
                <a:effectLst/>
                <a:uLnTx/>
                <a:uFillTx/>
                <a:latin typeface="Arial"/>
                <a:cs typeface="Arial"/>
                <a:sym typeface="Arial"/>
              </a:rPr>
              <a:t>Severance</a:t>
            </a:r>
            <a:r>
              <a:rPr kumimoji="0" lang="es-MX" sz="1800" b="0" i="0" u="none" strike="noStrike" kern="0" cap="none" spc="0" normalizeH="0" baseline="0" noProof="0" dirty="0">
                <a:ln>
                  <a:noFill/>
                </a:ln>
                <a:solidFill>
                  <a:srgbClr val="FFFFFF"/>
                </a:solidFill>
                <a:effectLst/>
                <a:uLnTx/>
                <a:uFillTx/>
                <a:latin typeface="Arial"/>
                <a:cs typeface="Arial"/>
                <a:sym typeface="Arial"/>
              </a:rPr>
              <a:t> (</a:t>
            </a:r>
            <a:r>
              <a:rPr kumimoji="0" lang="es-MX" sz="1800" b="0" i="0" u="sng" strike="noStrike" kern="0" cap="none" spc="0" normalizeH="0" baseline="0" noProof="0" dirty="0">
                <a:ln>
                  <a:noFill/>
                </a:ln>
                <a:solidFill>
                  <a:srgbClr val="FFFF00"/>
                </a:solidFill>
                <a:effectLst/>
                <a:uLnTx/>
                <a:uFillTx/>
                <a:latin typeface="Arial"/>
                <a:cs typeface="Arial"/>
                <a:sym typeface="Arial"/>
                <a:hlinkClick r:id="rId3"/>
              </a:rPr>
              <a:t>www.dr-chuck.com</a:t>
            </a:r>
            <a:r>
              <a:rPr kumimoji="0" lang="es-MX" sz="1800" b="0" i="0" u="none" strike="noStrike" kern="0" cap="none" spc="0" normalizeH="0" baseline="0" noProof="0" dirty="0">
                <a:ln>
                  <a:noFill/>
                </a:ln>
                <a:solidFill>
                  <a:srgbClr val="FFFFFF"/>
                </a:solidFill>
                <a:effectLst/>
                <a:uLnTx/>
                <a:uFillTx/>
                <a:latin typeface="Arial"/>
                <a:cs typeface="Arial"/>
                <a:sym typeface="Arial"/>
              </a:rPr>
              <a:t>) de la Escuela de Informática  de la Universidad de Michigan y </a:t>
            </a:r>
            <a:r>
              <a:rPr kumimoji="0" lang="es-MX" sz="1800" b="0" i="0" u="sng" strike="noStrike" kern="0" cap="none" spc="0" normalizeH="0" baseline="0" noProof="0" dirty="0">
                <a:ln>
                  <a:noFill/>
                </a:ln>
                <a:solidFill>
                  <a:srgbClr val="FFFF00"/>
                </a:solidFill>
                <a:effectLst/>
                <a:uLnTx/>
                <a:uFillTx/>
                <a:latin typeface="Arial"/>
                <a:cs typeface="Arial"/>
                <a:sym typeface="Arial"/>
                <a:hlinkClick r:id="rId4"/>
              </a:rPr>
              <a:t>open.umich.edu</a:t>
            </a:r>
            <a:r>
              <a:rPr kumimoji="0" lang="es-MX" sz="1800" b="0" i="0" u="none" strike="noStrike" kern="0" cap="none" spc="0" normalizeH="0" baseline="0" noProof="0" dirty="0">
                <a:ln>
                  <a:noFill/>
                </a:ln>
                <a:solidFill>
                  <a:srgbClr val="FFFFFF"/>
                </a:solidFill>
                <a:effectLst/>
                <a:uLnTx/>
                <a:uFillTx/>
                <a:latin typeface="Arial"/>
                <a:cs typeface="Arial"/>
                <a:sym typeface="Arial"/>
              </a:rPr>
              <a:t>, y están disponibles públicamente bajo una Licencia Creative Commons </a:t>
            </a:r>
            <a:r>
              <a:rPr kumimoji="0" lang="es-MX" sz="1800" b="0" i="0" u="none" strike="noStrike" kern="0" cap="none" spc="0" normalizeH="0" baseline="0" noProof="0" dirty="0" err="1">
                <a:ln>
                  <a:noFill/>
                </a:ln>
                <a:solidFill>
                  <a:srgbClr val="FFFFFF"/>
                </a:solidFill>
                <a:effectLst/>
                <a:uLnTx/>
                <a:uFillTx/>
                <a:latin typeface="Arial"/>
                <a:cs typeface="Arial"/>
                <a:sym typeface="Arial"/>
              </a:rPr>
              <a:t>Attribution</a:t>
            </a:r>
            <a:r>
              <a:rPr kumimoji="0" lang="es-MX" sz="1800" b="0" i="0" u="none" strike="noStrike" kern="0" cap="none" spc="0" normalizeH="0" baseline="0" noProof="0" dirty="0">
                <a:ln>
                  <a:noFill/>
                </a:ln>
                <a:solidFill>
                  <a:srgbClr val="FFFFFF"/>
                </a:solidFill>
                <a:effectLst/>
                <a:uLnTx/>
                <a:uFillTx/>
                <a:latin typeface="Arial"/>
                <a:cs typeface="Arial"/>
                <a:sym typeface="Arial"/>
              </a:rPr>
              <a:t> 4.0. Favor de mantener esta última diapositiva en todas las copias del documento para cumplir con los requerimientos de atribución de la licencia. Si haces un cambio, siéntete libre de agregar tu nombre y organización a la lista de contribuidores en esta página conforme sean republicados los materiales.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0" cap="none" spc="0" normalizeH="0" baseline="0" noProof="0" dirty="0">
              <a:ln>
                <a:noFill/>
              </a:ln>
              <a:solidFill>
                <a:srgbClr val="FFFFFF"/>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dirty="0">
                <a:ln>
                  <a:noFill/>
                </a:ln>
                <a:solidFill>
                  <a:srgbClr val="FFFFFF"/>
                </a:solidFill>
                <a:effectLst/>
                <a:uLnTx/>
                <a:uFillTx/>
                <a:latin typeface="Arial"/>
                <a:cs typeface="Arial"/>
                <a:sym typeface="Arial"/>
              </a:rPr>
              <a:t>Desarrollo inicial: Charles </a:t>
            </a:r>
            <a:r>
              <a:rPr kumimoji="0" lang="es-MX" sz="1800" b="0" i="0" u="none" strike="noStrike" kern="0" cap="none" spc="0" normalizeH="0" baseline="0" noProof="0" dirty="0" err="1">
                <a:ln>
                  <a:noFill/>
                </a:ln>
                <a:solidFill>
                  <a:srgbClr val="FFFFFF"/>
                </a:solidFill>
                <a:effectLst/>
                <a:uLnTx/>
                <a:uFillTx/>
                <a:latin typeface="Arial"/>
                <a:cs typeface="Arial"/>
                <a:sym typeface="Arial"/>
              </a:rPr>
              <a:t>Severance</a:t>
            </a:r>
            <a:r>
              <a:rPr kumimoji="0" lang="es-MX" sz="1800" b="0" i="0" u="none" strike="noStrike" kern="0" cap="none" spc="0" normalizeH="0" baseline="0" noProof="0" dirty="0">
                <a:ln>
                  <a:noFill/>
                </a:ln>
                <a:solidFill>
                  <a:srgbClr val="FFFFFF"/>
                </a:solidFill>
                <a:effectLst/>
                <a:uLnTx/>
                <a:uFillTx/>
                <a:latin typeface="Arial"/>
                <a:cs typeface="Arial"/>
                <a:sym typeface="Arial"/>
              </a:rPr>
              <a:t>, Escuela de Informática de la Universidad de Michigan.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0" cap="none" spc="0" normalizeH="0" baseline="0" noProof="0" dirty="0">
              <a:ln>
                <a:noFill/>
              </a:ln>
              <a:solidFill>
                <a:srgbClr val="FFFFFF"/>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rgbClr val="FFFFFF"/>
                </a:solidFill>
                <a:effectLst/>
                <a:uLnTx/>
                <a:uFillTx/>
                <a:latin typeface="Arial"/>
                <a:cs typeface="Arial"/>
                <a:sym typeface="Arial"/>
              </a:rPr>
              <a:t>Traducción</a:t>
            </a:r>
            <a:r>
              <a:rPr kumimoji="0" lang="en-US" sz="1800" b="0" i="0" u="none" strike="noStrike" kern="0" cap="none" spc="0" normalizeH="0" baseline="0" noProof="0" dirty="0">
                <a:ln>
                  <a:noFill/>
                </a:ln>
                <a:solidFill>
                  <a:srgbClr val="FFFFFF"/>
                </a:solidFill>
                <a:effectLst/>
                <a:uLnTx/>
                <a:uFillTx/>
                <a:latin typeface="Arial"/>
                <a:cs typeface="Arial"/>
                <a:sym typeface="Arial"/>
              </a:rPr>
              <a:t> al </a:t>
            </a:r>
            <a:r>
              <a:rPr kumimoji="0" lang="en-US" sz="1800" b="0" i="0" u="none" strike="noStrike" kern="0" cap="none" spc="0" normalizeH="0" baseline="0" noProof="0" dirty="0" err="1">
                <a:ln>
                  <a:noFill/>
                </a:ln>
                <a:solidFill>
                  <a:srgbClr val="FFFFFF"/>
                </a:solidFill>
                <a:effectLst/>
                <a:uLnTx/>
                <a:uFillTx/>
                <a:latin typeface="Arial"/>
                <a:cs typeface="Arial"/>
                <a:sym typeface="Arial"/>
              </a:rPr>
              <a:t>Español</a:t>
            </a:r>
            <a:r>
              <a:rPr kumimoji="0" lang="en-US" sz="1800" b="0" i="0" u="none" strike="noStrike" kern="0" cap="none" spc="0" normalizeH="0" baseline="0" noProof="0" dirty="0">
                <a:ln>
                  <a:noFill/>
                </a:ln>
                <a:solidFill>
                  <a:srgbClr val="FFFFFF"/>
                </a:solidFill>
                <a:effectLst/>
                <a:uLnTx/>
                <a:uFillTx/>
                <a:latin typeface="Arial"/>
                <a:cs typeface="Arial"/>
                <a:sym typeface="Arial"/>
              </a:rPr>
              <a:t> por Juan Carlos Pérez Castellanos - 2020-05-18</a:t>
            </a:r>
            <a:endParaRPr kumimoji="0" lang="es-MX" sz="1800" b="0" i="0" u="none" strike="noStrike" kern="0" cap="none" spc="0" normalizeH="0" baseline="0" noProof="0" dirty="0">
              <a:ln>
                <a:noFill/>
              </a:ln>
              <a:solidFill>
                <a:srgbClr val="FFFFFF"/>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0" cap="none" spc="0" normalizeH="0" baseline="0" noProof="0" dirty="0">
              <a:ln>
                <a:noFill/>
              </a:ln>
              <a:solidFill>
                <a:srgbClr val="FFFFFF"/>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0" cap="none" spc="0" normalizeH="0" baseline="0" noProof="0" dirty="0">
              <a:ln>
                <a:noFill/>
              </a:ln>
              <a:solidFill>
                <a:srgbClr val="FFFFFF"/>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0" cap="none" spc="0" normalizeH="0" baseline="0" noProof="0" dirty="0">
              <a:ln>
                <a:noFill/>
              </a:ln>
              <a:solidFill>
                <a:srgbClr val="FFFFFF"/>
              </a:solidFill>
              <a:effectLst/>
              <a:uLnTx/>
              <a:uFillTx/>
              <a:latin typeface="Arial"/>
              <a:cs typeface="Arial"/>
              <a:sym typeface="Arial"/>
            </a:endParaRPr>
          </a:p>
        </p:txBody>
      </p:sp>
      <p:pic>
        <p:nvPicPr>
          <p:cNvPr id="544" name="Shape 544"/>
          <p:cNvPicPr preferRelativeResize="0"/>
          <p:nvPr/>
        </p:nvPicPr>
        <p:blipFill rotWithShape="1">
          <a:blip r:embed="rId5">
            <a:alphaModFix/>
          </a:blip>
          <a:srcRect/>
          <a:stretch/>
        </p:blipFill>
        <p:spPr>
          <a:xfrm>
            <a:off x="437900" y="977618"/>
            <a:ext cx="1024800" cy="1024800"/>
          </a:xfrm>
          <a:prstGeom prst="rect">
            <a:avLst/>
          </a:prstGeom>
          <a:noFill/>
          <a:ln>
            <a:noFill/>
          </a:ln>
        </p:spPr>
      </p:pic>
      <p:pic>
        <p:nvPicPr>
          <p:cNvPr id="545" name="Shape 545"/>
          <p:cNvPicPr preferRelativeResize="0"/>
          <p:nvPr/>
        </p:nvPicPr>
        <p:blipFill rotWithShape="1">
          <a:blip r:embed="rId6">
            <a:alphaModFix/>
          </a:blip>
          <a:srcRect/>
          <a:stretch/>
        </p:blipFill>
        <p:spPr>
          <a:xfrm>
            <a:off x="13897687" y="1155818"/>
            <a:ext cx="1968599" cy="668400"/>
          </a:xfrm>
          <a:prstGeom prst="rect">
            <a:avLst/>
          </a:prstGeom>
          <a:noFill/>
          <a:ln>
            <a:noFill/>
          </a:ln>
        </p:spPr>
      </p:pic>
      <p:sp>
        <p:nvSpPr>
          <p:cNvPr id="546" name="Shape 546"/>
          <p:cNvSpPr txBox="1"/>
          <p:nvPr/>
        </p:nvSpPr>
        <p:spPr>
          <a:xfrm>
            <a:off x="8704400" y="2208255"/>
            <a:ext cx="6797699" cy="5690588"/>
          </a:xfrm>
          <a:prstGeom prst="rect">
            <a:avLst/>
          </a:prstGeom>
          <a:noFill/>
          <a:ln>
            <a:noFill/>
          </a:ln>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FFFFFF"/>
                </a:solidFill>
                <a:effectLst/>
                <a:uLnTx/>
                <a:uFillTx/>
                <a:latin typeface="Arial"/>
                <a:cs typeface="Arial"/>
                <a:sym typeface="Arial"/>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prstGeom prst="rect">
            <a:avLst/>
          </a:prstGeom>
          <a:noFill/>
          <a:ln>
            <a:noFill/>
          </a:ln>
        </p:spPr>
        <p:txBody>
          <a:bodyPr lIns="38100" tIns="38100" rIns="38100" bIns="38100" anchor="ctr" anchorCtr="0">
            <a:noAutofit/>
          </a:bodyPr>
          <a:lstStyle/>
          <a:p>
            <a:pPr lvl="0">
              <a:spcBef>
                <a:spcPts val="0"/>
              </a:spcBef>
              <a:buClr>
                <a:schemeClr val="lt1"/>
              </a:buClr>
              <a:buSzPct val="25000"/>
            </a:pPr>
            <a:r>
              <a:rPr lang="es-ES" sz="7600" dirty="0">
                <a:solidFill>
                  <a:srgbClr val="FFD966"/>
                </a:solidFill>
                <a:latin typeface="Arial" charset="0"/>
                <a:ea typeface="Arial" charset="0"/>
                <a:cs typeface="Arial" charset="0"/>
                <a:sym typeface="Cabin"/>
              </a:rPr>
              <a:t>¿Qué No es Una “Colección”?</a:t>
            </a:r>
            <a:endParaRPr lang="en-US" sz="7600" b="0" i="0" u="none" strike="noStrike" cap="none" dirty="0">
              <a:solidFill>
                <a:srgbClr val="FFD966"/>
              </a:solidFill>
              <a:latin typeface="Arial"/>
              <a:ea typeface="Arial"/>
              <a:cs typeface="Arial"/>
              <a:sym typeface="Arial"/>
            </a:endParaRPr>
          </a:p>
        </p:txBody>
      </p:sp>
      <p:sp>
        <p:nvSpPr>
          <p:cNvPr id="183" name="Shape 183"/>
          <p:cNvSpPr txBox="1">
            <a:spLocks noGrp="1"/>
          </p:cNvSpPr>
          <p:nvPr>
            <p:ph idx="1"/>
          </p:nvPr>
        </p:nvSpPr>
        <p:spPr>
          <a:xfrm>
            <a:off x="1155700" y="2603501"/>
            <a:ext cx="13931900" cy="2654300"/>
          </a:xfrm>
          <a:prstGeom prst="rect">
            <a:avLst/>
          </a:prstGeom>
          <a:noFill/>
          <a:ln>
            <a:noFill/>
          </a:ln>
        </p:spPr>
        <p:txBody>
          <a:bodyPr lIns="38100" tIns="38100" rIns="38100" bIns="38100" anchor="ctr" anchorCtr="0">
            <a:noAutofit/>
          </a:bodyPr>
          <a:lstStyle/>
          <a:p>
            <a:pPr lvl="0">
              <a:spcBef>
                <a:spcPts val="0"/>
              </a:spcBef>
            </a:pPr>
            <a:r>
              <a:rPr lang="es-419" sz="3600" dirty="0">
                <a:solidFill>
                  <a:schemeClr val="lt1"/>
                </a:solidFill>
                <a:latin typeface="Arial" charset="0"/>
                <a:ea typeface="Arial" charset="0"/>
                <a:cs typeface="Arial" charset="0"/>
                <a:sym typeface="Cabin"/>
              </a:rPr>
              <a:t>La mayoría de nuestras </a:t>
            </a:r>
            <a:r>
              <a:rPr lang="es-419" sz="3600" dirty="0">
                <a:solidFill>
                  <a:srgbClr val="00FF00"/>
                </a:solidFill>
                <a:latin typeface="Arial" charset="0"/>
                <a:ea typeface="Arial" charset="0"/>
                <a:cs typeface="Arial" charset="0"/>
                <a:sym typeface="Cabin"/>
              </a:rPr>
              <a:t>variables</a:t>
            </a:r>
            <a:r>
              <a:rPr lang="es-419" sz="3600" dirty="0">
                <a:solidFill>
                  <a:schemeClr val="lt1"/>
                </a:solidFill>
                <a:latin typeface="Arial" charset="0"/>
                <a:ea typeface="Arial" charset="0"/>
                <a:cs typeface="Arial" charset="0"/>
                <a:sym typeface="Cabin"/>
              </a:rPr>
              <a:t> solo tienen un valor en ellas – cuando ponemos un nuevo valor en una </a:t>
            </a:r>
            <a:r>
              <a:rPr lang="es-419" sz="3600" dirty="0">
                <a:solidFill>
                  <a:srgbClr val="00FF00"/>
                </a:solidFill>
                <a:latin typeface="Arial" charset="0"/>
                <a:ea typeface="Arial" charset="0"/>
                <a:cs typeface="Arial" charset="0"/>
                <a:sym typeface="Cabin"/>
              </a:rPr>
              <a:t>variable</a:t>
            </a:r>
            <a:r>
              <a:rPr lang="es-419" sz="3600" dirty="0">
                <a:solidFill>
                  <a:schemeClr val="lt1"/>
                </a:solidFill>
                <a:latin typeface="Arial" charset="0"/>
                <a:ea typeface="Arial" charset="0"/>
                <a:cs typeface="Arial" charset="0"/>
                <a:sym typeface="Cabin"/>
              </a:rPr>
              <a:t>, el valor anterior es sobrescrito</a:t>
            </a:r>
          </a:p>
        </p:txBody>
      </p:sp>
      <p:sp>
        <p:nvSpPr>
          <p:cNvPr id="184" name="Shape 184"/>
          <p:cNvSpPr txBox="1"/>
          <p:nvPr/>
        </p:nvSpPr>
        <p:spPr>
          <a:xfrm>
            <a:off x="2136725" y="5621338"/>
            <a:ext cx="12214275" cy="225742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python</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 = 2</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 = 4</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1155700" y="789709"/>
            <a:ext cx="11688763" cy="1750290"/>
          </a:xfrm>
          <a:prstGeom prst="rect">
            <a:avLst/>
          </a:prstGeom>
          <a:noFill/>
          <a:ln>
            <a:noFill/>
          </a:ln>
        </p:spPr>
        <p:txBody>
          <a:bodyPr lIns="38100" tIns="38100" rIns="38100" bIns="38100" anchor="ctr" anchorCtr="0">
            <a:noAutofit/>
          </a:bodyPr>
          <a:lstStyle/>
          <a:p>
            <a:pPr lvl="0">
              <a:spcBef>
                <a:spcPts val="0"/>
              </a:spcBef>
              <a:buClr>
                <a:srgbClr val="00FF00"/>
              </a:buClr>
              <a:buSzPct val="25000"/>
            </a:pPr>
            <a:r>
              <a:rPr lang="es-ES" sz="7400" dirty="0">
                <a:solidFill>
                  <a:srgbClr val="FFD966"/>
                </a:solidFill>
                <a:latin typeface="Arial" charset="0"/>
                <a:ea typeface="Arial" charset="0"/>
                <a:cs typeface="Arial" charset="0"/>
                <a:sym typeface="Cabin"/>
              </a:rPr>
              <a:t>Una Lista Es un Tipo de Colección</a:t>
            </a:r>
            <a:endParaRPr lang="en-US" sz="7400" u="none" strike="noStrike" cap="none" dirty="0">
              <a:solidFill>
                <a:srgbClr val="FFD966"/>
              </a:solidFill>
              <a:latin typeface="Arial" charset="0"/>
              <a:ea typeface="Arial" charset="0"/>
              <a:cs typeface="Arial" charset="0"/>
              <a:sym typeface="Cabin"/>
            </a:endParaRPr>
          </a:p>
        </p:txBody>
      </p:sp>
      <p:sp>
        <p:nvSpPr>
          <p:cNvPr id="175" name="Shape 175"/>
          <p:cNvSpPr txBox="1">
            <a:spLocks noGrp="1"/>
          </p:cNvSpPr>
          <p:nvPr>
            <p:ph idx="1"/>
          </p:nvPr>
        </p:nvSpPr>
        <p:spPr>
          <a:xfrm>
            <a:off x="1155700" y="2603501"/>
            <a:ext cx="13931900" cy="3525838"/>
          </a:xfrm>
          <a:prstGeom prst="rect">
            <a:avLst/>
          </a:prstGeom>
          <a:noFill/>
          <a:ln>
            <a:noFill/>
          </a:ln>
        </p:spPr>
        <p:txBody>
          <a:bodyPr lIns="38100" tIns="38100" rIns="38100" bIns="38100" anchor="ctr" anchorCtr="0">
            <a:noAutofit/>
          </a:bodyPr>
          <a:lstStyle/>
          <a:p>
            <a:pPr marL="749300" lvl="0" indent="-371094">
              <a:spcBef>
                <a:spcPts val="0"/>
              </a:spcBef>
              <a:buClr>
                <a:schemeClr val="lt1"/>
              </a:buClr>
              <a:buSzPct val="100000"/>
              <a:buFont typeface="Cabin"/>
              <a:buChar char="•"/>
            </a:pPr>
            <a:r>
              <a:rPr lang="es-419" sz="3600" dirty="0">
                <a:solidFill>
                  <a:schemeClr val="lt1"/>
                </a:solidFill>
                <a:latin typeface="Arial" charset="0"/>
                <a:ea typeface="Arial" charset="0"/>
                <a:cs typeface="Arial" charset="0"/>
                <a:sym typeface="Cabin"/>
              </a:rPr>
              <a:t>Una </a:t>
            </a:r>
            <a:r>
              <a:rPr lang="es-419" sz="3600" dirty="0">
                <a:solidFill>
                  <a:srgbClr val="FF00FF"/>
                </a:solidFill>
                <a:latin typeface="Arial" charset="0"/>
                <a:ea typeface="Arial" charset="0"/>
                <a:cs typeface="Arial" charset="0"/>
                <a:sym typeface="Cabin"/>
              </a:rPr>
              <a:t>colección</a:t>
            </a:r>
            <a:r>
              <a:rPr lang="es-419" sz="3600" dirty="0">
                <a:solidFill>
                  <a:schemeClr val="lt1"/>
                </a:solidFill>
                <a:latin typeface="Arial" charset="0"/>
                <a:ea typeface="Arial" charset="0"/>
                <a:cs typeface="Arial" charset="0"/>
                <a:sym typeface="Cabin"/>
              </a:rPr>
              <a:t> nos permite poner muchos valores en una sola </a:t>
            </a:r>
            <a:r>
              <a:rPr lang="es-419" sz="3600" dirty="0">
                <a:solidFill>
                  <a:schemeClr val="lt1"/>
                </a:solidFill>
                <a:latin typeface="Arial"/>
                <a:ea typeface="Arial"/>
                <a:cs typeface="Arial"/>
                <a:sym typeface="Arial"/>
              </a:rPr>
              <a:t>“</a:t>
            </a:r>
            <a:r>
              <a:rPr lang="es-419" sz="3600" dirty="0">
                <a:solidFill>
                  <a:srgbClr val="00FF00"/>
                </a:solidFill>
                <a:latin typeface="Arial" charset="0"/>
                <a:ea typeface="Arial" charset="0"/>
                <a:cs typeface="Arial" charset="0"/>
                <a:sym typeface="Cabin"/>
              </a:rPr>
              <a:t>variable</a:t>
            </a:r>
            <a:r>
              <a:rPr lang="es-419" sz="3600" dirty="0">
                <a:solidFill>
                  <a:schemeClr val="lt1"/>
                </a:solidFill>
                <a:latin typeface="Arial"/>
                <a:ea typeface="Arial"/>
                <a:cs typeface="Arial"/>
                <a:sym typeface="Arial"/>
              </a:rPr>
              <a:t>”</a:t>
            </a:r>
          </a:p>
          <a:p>
            <a:pPr marL="749300" lvl="0" indent="-371094">
              <a:spcBef>
                <a:spcPts val="3500"/>
              </a:spcBef>
              <a:buClr>
                <a:schemeClr val="lt1"/>
              </a:buClr>
              <a:buSzPct val="100000"/>
              <a:buFont typeface="Cabin"/>
              <a:buChar char="•"/>
            </a:pPr>
            <a:r>
              <a:rPr lang="es-419" sz="3600" dirty="0">
                <a:solidFill>
                  <a:schemeClr val="lt1"/>
                </a:solidFill>
                <a:latin typeface="Arial" charset="0"/>
                <a:ea typeface="Arial" charset="0"/>
                <a:cs typeface="Arial" charset="0"/>
                <a:sym typeface="Cabin"/>
              </a:rPr>
              <a:t>Una </a:t>
            </a:r>
            <a:r>
              <a:rPr lang="es-419" sz="3600" dirty="0">
                <a:solidFill>
                  <a:srgbClr val="FF00FF"/>
                </a:solidFill>
                <a:latin typeface="Arial" charset="0"/>
                <a:ea typeface="Arial" charset="0"/>
                <a:cs typeface="Arial" charset="0"/>
                <a:sym typeface="Cabin"/>
              </a:rPr>
              <a:t>colección</a:t>
            </a:r>
            <a:r>
              <a:rPr lang="es-419" sz="3600" dirty="0">
                <a:solidFill>
                  <a:schemeClr val="lt1"/>
                </a:solidFill>
                <a:latin typeface="Arial" charset="0"/>
                <a:ea typeface="Arial" charset="0"/>
                <a:cs typeface="Arial" charset="0"/>
                <a:sym typeface="Cabin"/>
              </a:rPr>
              <a:t> es buena porque podemos mover </a:t>
            </a:r>
            <a:r>
              <a:rPr lang="es-419" sz="3600" dirty="0">
                <a:solidFill>
                  <a:srgbClr val="FF7F00"/>
                </a:solidFill>
                <a:latin typeface="Arial" charset="0"/>
                <a:ea typeface="Arial" charset="0"/>
                <a:cs typeface="Arial" charset="0"/>
                <a:sym typeface="Cabin"/>
              </a:rPr>
              <a:t>muchos valores</a:t>
            </a:r>
            <a:r>
              <a:rPr lang="es-419" sz="3600" dirty="0">
                <a:solidFill>
                  <a:schemeClr val="lt1"/>
                </a:solidFill>
                <a:latin typeface="Arial" charset="0"/>
                <a:ea typeface="Arial" charset="0"/>
                <a:cs typeface="Arial" charset="0"/>
                <a:sym typeface="Cabin"/>
              </a:rPr>
              <a:t> alrededor en un paquete conveniente</a:t>
            </a:r>
          </a:p>
        </p:txBody>
      </p:sp>
      <p:pic>
        <p:nvPicPr>
          <p:cNvPr id="176" name="Shape 176"/>
          <p:cNvPicPr preferRelativeResize="0"/>
          <p:nvPr/>
        </p:nvPicPr>
        <p:blipFill rotWithShape="1">
          <a:blip r:embed="rId3">
            <a:alphaModFix/>
          </a:blip>
          <a:srcRect/>
          <a:stretch/>
        </p:blipFill>
        <p:spPr>
          <a:xfrm>
            <a:off x="13277850" y="789709"/>
            <a:ext cx="2557874" cy="2096292"/>
          </a:xfrm>
          <a:prstGeom prst="rect">
            <a:avLst/>
          </a:prstGeom>
          <a:noFill/>
          <a:ln>
            <a:noFill/>
          </a:ln>
        </p:spPr>
      </p:pic>
      <p:sp>
        <p:nvSpPr>
          <p:cNvPr id="177" name="Shape 177"/>
          <p:cNvSpPr txBox="1"/>
          <p:nvPr/>
        </p:nvSpPr>
        <p:spPr>
          <a:xfrm>
            <a:off x="1658679" y="6000750"/>
            <a:ext cx="12535571" cy="2214563"/>
          </a:xfrm>
          <a:prstGeom prst="rect">
            <a:avLst/>
          </a:prstGeom>
          <a:noFill/>
          <a:ln>
            <a:noFill/>
          </a:ln>
        </p:spPr>
        <p:txBody>
          <a:bodyPr lIns="0" tIns="0" rIns="0" bIns="0" anchor="ctr" anchorCtr="0">
            <a:noAutofit/>
          </a:bodyPr>
          <a:lstStyle/>
          <a:p>
            <a:pPr lvl="0">
              <a:buClr>
                <a:srgbClr val="00FF00"/>
              </a:buClr>
              <a:buSzPct val="25000"/>
            </a:pPr>
            <a:r>
              <a:rPr lang="es-419" sz="3600" dirty="0">
                <a:solidFill>
                  <a:srgbClr val="00FF00"/>
                </a:solidFill>
                <a:latin typeface="Courier New"/>
                <a:ea typeface="Courier New"/>
                <a:cs typeface="Courier New"/>
                <a:sym typeface="Courier New"/>
              </a:rPr>
              <a:t>amigos</a:t>
            </a:r>
            <a:r>
              <a:rPr lang="es-419" sz="3600" dirty="0">
                <a:solidFill>
                  <a:srgbClr val="FF7F00"/>
                </a:solidFill>
                <a:latin typeface="Courier New"/>
                <a:ea typeface="Courier New"/>
                <a:cs typeface="Courier New"/>
                <a:sym typeface="Courier New"/>
              </a:rPr>
              <a:t> </a:t>
            </a:r>
            <a:r>
              <a:rPr lang="es-419" sz="3600" dirty="0">
                <a:solidFill>
                  <a:schemeClr val="lt1"/>
                </a:solidFill>
                <a:latin typeface="Courier New"/>
                <a:ea typeface="Courier New"/>
                <a:cs typeface="Courier New"/>
                <a:sym typeface="Courier New"/>
              </a:rPr>
              <a:t>=</a:t>
            </a:r>
            <a:r>
              <a:rPr lang="es-419" sz="3600" dirty="0">
                <a:solidFill>
                  <a:srgbClr val="FF7F00"/>
                </a:solidFill>
                <a:latin typeface="Courier New"/>
                <a:ea typeface="Courier New"/>
                <a:cs typeface="Courier New"/>
                <a:sym typeface="Courier New"/>
              </a:rPr>
              <a:t> [ 'Joseph', 'Glenn', 'Sally' ]</a:t>
            </a:r>
          </a:p>
          <a:p>
            <a:pPr lvl="0" algn="ctr"/>
            <a:endParaRPr lang="es-419" sz="3600" dirty="0">
              <a:solidFill>
                <a:srgbClr val="FF7F00"/>
              </a:solidFill>
              <a:latin typeface="Courier New"/>
              <a:ea typeface="Courier New"/>
              <a:cs typeface="Courier New"/>
              <a:sym typeface="Courier New"/>
            </a:endParaRPr>
          </a:p>
          <a:p>
            <a:pPr lvl="0">
              <a:buClr>
                <a:srgbClr val="00FF00"/>
              </a:buClr>
              <a:buSzPct val="25000"/>
            </a:pPr>
            <a:r>
              <a:rPr lang="es-419" sz="3600" dirty="0">
                <a:solidFill>
                  <a:srgbClr val="00FF00"/>
                </a:solidFill>
                <a:latin typeface="Courier New"/>
                <a:ea typeface="Courier New"/>
                <a:cs typeface="Courier New"/>
                <a:sym typeface="Courier New"/>
              </a:rPr>
              <a:t>equipaje</a:t>
            </a:r>
            <a:r>
              <a:rPr lang="es-419" sz="3600" dirty="0">
                <a:solidFill>
                  <a:srgbClr val="FF7F00"/>
                </a:solidFill>
                <a:latin typeface="Courier New"/>
                <a:ea typeface="Courier New"/>
                <a:cs typeface="Courier New"/>
                <a:sym typeface="Courier New"/>
              </a:rPr>
              <a:t> </a:t>
            </a:r>
            <a:r>
              <a:rPr lang="es-419" sz="3600" dirty="0">
                <a:solidFill>
                  <a:schemeClr val="lt1"/>
                </a:solidFill>
                <a:latin typeface="Courier New"/>
                <a:ea typeface="Courier New"/>
                <a:cs typeface="Courier New"/>
                <a:sym typeface="Courier New"/>
              </a:rPr>
              <a:t>=</a:t>
            </a:r>
            <a:r>
              <a:rPr lang="es-419" sz="3600" dirty="0">
                <a:solidFill>
                  <a:srgbClr val="FF7F00"/>
                </a:solidFill>
                <a:latin typeface="Courier New"/>
                <a:ea typeface="Courier New"/>
                <a:cs typeface="Courier New"/>
                <a:sym typeface="Courier New"/>
              </a:rPr>
              <a:t> ['</a:t>
            </a:r>
            <a:r>
              <a:rPr lang="es-419" sz="3600" dirty="0" err="1">
                <a:solidFill>
                  <a:srgbClr val="FF7F00"/>
                </a:solidFill>
                <a:latin typeface="Courier New"/>
                <a:ea typeface="Courier New"/>
                <a:cs typeface="Courier New"/>
                <a:sym typeface="Courier New"/>
              </a:rPr>
              <a:t>calcetin</a:t>
            </a:r>
            <a:r>
              <a:rPr lang="es-419" sz="3600" dirty="0">
                <a:solidFill>
                  <a:srgbClr val="FF7F00"/>
                </a:solidFill>
                <a:latin typeface="Courier New"/>
                <a:ea typeface="Courier New"/>
                <a:cs typeface="Courier New"/>
                <a:sym typeface="Courier New"/>
              </a:rPr>
              <a:t>', 'camisa', 'perfume'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prstGeom prst="rect">
            <a:avLst/>
          </a:prstGeom>
          <a:noFill/>
          <a:ln>
            <a:noFill/>
          </a:ln>
        </p:spPr>
        <p:txBody>
          <a:bodyPr lIns="38100" tIns="38100" rIns="38100" bIns="38100" anchor="ctr" anchorCtr="0">
            <a:noAutofit/>
          </a:bodyPr>
          <a:lstStyle/>
          <a:p>
            <a:pPr lvl="0">
              <a:spcBef>
                <a:spcPts val="0"/>
              </a:spcBef>
              <a:buClr>
                <a:srgbClr val="FF7F00"/>
              </a:buClr>
              <a:buSzPct val="25000"/>
            </a:pPr>
            <a:r>
              <a:rPr lang="en-US" sz="7600" dirty="0" err="1">
                <a:solidFill>
                  <a:srgbClr val="FFD966"/>
                </a:solidFill>
                <a:latin typeface="Arial" charset="0"/>
                <a:ea typeface="Arial" charset="0"/>
                <a:cs typeface="Arial" charset="0"/>
                <a:sym typeface="Cabin"/>
              </a:rPr>
              <a:t>Constantes</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en</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Listas</a:t>
            </a:r>
            <a:endParaRPr lang="en-US" sz="7600" u="none" strike="noStrike" cap="none" dirty="0">
              <a:solidFill>
                <a:srgbClr val="FFD966"/>
              </a:solidFill>
              <a:latin typeface="Arial" charset="0"/>
              <a:ea typeface="Arial" charset="0"/>
              <a:cs typeface="Arial" charset="0"/>
              <a:sym typeface="Cabin"/>
            </a:endParaRPr>
          </a:p>
        </p:txBody>
      </p:sp>
      <p:sp>
        <p:nvSpPr>
          <p:cNvPr id="190" name="Shape 190"/>
          <p:cNvSpPr txBox="1">
            <a:spLocks noGrp="1"/>
          </p:cNvSpPr>
          <p:nvPr>
            <p:ph idx="1"/>
          </p:nvPr>
        </p:nvSpPr>
        <p:spPr>
          <a:xfrm>
            <a:off x="209403" y="2857500"/>
            <a:ext cx="7331075" cy="4843463"/>
          </a:xfrm>
          <a:prstGeom prst="rect">
            <a:avLst/>
          </a:prstGeom>
          <a:noFill/>
          <a:ln>
            <a:noFill/>
          </a:ln>
        </p:spPr>
        <p:txBody>
          <a:bodyPr lIns="38100" tIns="38100" rIns="38100" bIns="38100" anchor="ctr" anchorCtr="0">
            <a:noAutofit/>
          </a:bodyPr>
          <a:lstStyle/>
          <a:p>
            <a:pPr marL="469900" lvl="0" indent="-457200">
              <a:spcBef>
                <a:spcPts val="0"/>
              </a:spcBef>
              <a:spcAft>
                <a:spcPts val="1000"/>
              </a:spcAft>
              <a:buSzPct val="100000"/>
              <a:buFont typeface="Arial"/>
              <a:buChar char="•"/>
            </a:pPr>
            <a:r>
              <a:rPr lang="es-419" sz="3400" dirty="0">
                <a:solidFill>
                  <a:schemeClr val="lt1"/>
                </a:solidFill>
                <a:latin typeface="Arial" charset="0"/>
                <a:ea typeface="Arial" charset="0"/>
                <a:cs typeface="Arial" charset="0"/>
                <a:sym typeface="Cabin"/>
              </a:rPr>
              <a:t>Las constantes de una </a:t>
            </a:r>
            <a:r>
              <a:rPr lang="es-419" sz="3400" dirty="0">
                <a:solidFill>
                  <a:srgbClr val="FF7F00"/>
                </a:solidFill>
                <a:latin typeface="Arial" charset="0"/>
                <a:ea typeface="Arial" charset="0"/>
                <a:cs typeface="Arial" charset="0"/>
                <a:sym typeface="Cabin"/>
              </a:rPr>
              <a:t>Lista</a:t>
            </a:r>
            <a:r>
              <a:rPr lang="es-419" sz="3400" dirty="0">
                <a:solidFill>
                  <a:schemeClr val="lt1"/>
                </a:solidFill>
                <a:latin typeface="Arial" charset="0"/>
                <a:ea typeface="Arial" charset="0"/>
                <a:cs typeface="Arial" charset="0"/>
                <a:sym typeface="Cabin"/>
              </a:rPr>
              <a:t> están encerradas por corchetes y los elementos en la lista están separados por comas</a:t>
            </a:r>
          </a:p>
          <a:p>
            <a:pPr marL="469900" lvl="0" indent="-457200">
              <a:spcBef>
                <a:spcPts val="3500"/>
              </a:spcBef>
              <a:spcAft>
                <a:spcPts val="1000"/>
              </a:spcAft>
              <a:buSzPct val="100000"/>
              <a:buFont typeface="Arial"/>
              <a:buChar char="•"/>
            </a:pPr>
            <a:r>
              <a:rPr lang="es-419" sz="3400" dirty="0">
                <a:solidFill>
                  <a:schemeClr val="lt1"/>
                </a:solidFill>
                <a:latin typeface="Arial" charset="0"/>
                <a:ea typeface="Arial" charset="0"/>
                <a:cs typeface="Arial" charset="0"/>
                <a:sym typeface="Cabin"/>
              </a:rPr>
              <a:t>Un elemento de una </a:t>
            </a:r>
            <a:r>
              <a:rPr lang="es-419" sz="3400" dirty="0">
                <a:solidFill>
                  <a:srgbClr val="FF7F00"/>
                </a:solidFill>
                <a:latin typeface="Arial" charset="0"/>
                <a:ea typeface="Arial" charset="0"/>
                <a:cs typeface="Arial" charset="0"/>
                <a:sym typeface="Cabin"/>
              </a:rPr>
              <a:t>lista</a:t>
            </a:r>
            <a:r>
              <a:rPr lang="es-419" sz="3400" dirty="0">
                <a:solidFill>
                  <a:schemeClr val="lt1"/>
                </a:solidFill>
                <a:latin typeface="Arial" charset="0"/>
                <a:ea typeface="Arial" charset="0"/>
                <a:cs typeface="Arial" charset="0"/>
                <a:sym typeface="Cabin"/>
              </a:rPr>
              <a:t> puede ser cualquier objeto de Python – incluso </a:t>
            </a:r>
            <a:r>
              <a:rPr lang="es-419" sz="3400" dirty="0">
                <a:solidFill>
                  <a:srgbClr val="00FFFF"/>
                </a:solidFill>
                <a:latin typeface="Arial" charset="0"/>
                <a:ea typeface="Arial" charset="0"/>
                <a:cs typeface="Arial" charset="0"/>
                <a:sym typeface="Cabin"/>
              </a:rPr>
              <a:t>otra lista</a:t>
            </a:r>
          </a:p>
          <a:p>
            <a:pPr marL="469900" lvl="0" indent="-457200">
              <a:spcBef>
                <a:spcPts val="3500"/>
              </a:spcBef>
              <a:spcAft>
                <a:spcPts val="1000"/>
              </a:spcAft>
              <a:buSzPct val="100000"/>
              <a:buFont typeface="Arial"/>
              <a:buChar char="•"/>
            </a:pPr>
            <a:r>
              <a:rPr lang="es-419" sz="3400" dirty="0">
                <a:solidFill>
                  <a:schemeClr val="lt1"/>
                </a:solidFill>
                <a:latin typeface="Arial" charset="0"/>
                <a:ea typeface="Arial" charset="0"/>
                <a:cs typeface="Arial" charset="0"/>
                <a:sym typeface="Cabin"/>
              </a:rPr>
              <a:t>Una </a:t>
            </a:r>
            <a:r>
              <a:rPr lang="es-419" sz="3400" dirty="0">
                <a:solidFill>
                  <a:srgbClr val="FF7F00"/>
                </a:solidFill>
                <a:latin typeface="Arial" charset="0"/>
                <a:ea typeface="Arial" charset="0"/>
                <a:cs typeface="Arial" charset="0"/>
                <a:sym typeface="Cabin"/>
              </a:rPr>
              <a:t>lista</a:t>
            </a:r>
            <a:r>
              <a:rPr lang="es-419" sz="3400" dirty="0">
                <a:solidFill>
                  <a:schemeClr val="lt1"/>
                </a:solidFill>
                <a:latin typeface="Arial" charset="0"/>
                <a:ea typeface="Arial" charset="0"/>
                <a:cs typeface="Arial" charset="0"/>
                <a:sym typeface="Cabin"/>
              </a:rPr>
              <a:t> puede estar vacía</a:t>
            </a:r>
          </a:p>
        </p:txBody>
      </p:sp>
      <p:sp>
        <p:nvSpPr>
          <p:cNvPr id="191" name="Shape 191"/>
          <p:cNvSpPr txBox="1"/>
          <p:nvPr/>
        </p:nvSpPr>
        <p:spPr>
          <a:xfrm>
            <a:off x="7761767" y="2532050"/>
            <a:ext cx="8494233" cy="5540399"/>
          </a:xfrm>
          <a:prstGeom prst="rect">
            <a:avLst/>
          </a:prstGeom>
          <a:noFill/>
          <a:ln>
            <a:noFill/>
          </a:ln>
        </p:spPr>
        <p:txBody>
          <a:bodyPr lIns="0" tIns="0" rIns="0" bIns="0" anchor="ctr" anchorCtr="0">
            <a:noAutofit/>
          </a:bodyPr>
          <a:lstStyle/>
          <a:p>
            <a:pPr lvl="0">
              <a:buClr>
                <a:schemeClr val="lt1"/>
              </a:buClr>
              <a:buSzPct val="25000"/>
            </a:pPr>
            <a:r>
              <a:rPr lang="es-419" sz="2800" dirty="0">
                <a:solidFill>
                  <a:schemeClr val="lt1"/>
                </a:solidFill>
                <a:latin typeface="Courier New"/>
                <a:ea typeface="Courier New"/>
                <a:cs typeface="Courier New"/>
                <a:sym typeface="Courier New"/>
              </a:rPr>
              <a:t>&gt;&gt;&gt; </a:t>
            </a:r>
            <a:r>
              <a:rPr lang="es-419" sz="2800" dirty="0" err="1">
                <a:solidFill>
                  <a:srgbClr val="FFFF00"/>
                </a:solidFill>
                <a:latin typeface="Courier New"/>
                <a:ea typeface="Courier New"/>
                <a:cs typeface="Courier New"/>
                <a:sym typeface="Courier New"/>
              </a:rPr>
              <a:t>print</a:t>
            </a:r>
            <a:r>
              <a:rPr lang="es-419" sz="2800" dirty="0">
                <a:solidFill>
                  <a:srgbClr val="FFFF00"/>
                </a:solidFill>
                <a:latin typeface="Courier New"/>
                <a:ea typeface="Courier New"/>
                <a:cs typeface="Courier New"/>
                <a:sym typeface="Courier New"/>
              </a:rPr>
              <a:t>(</a:t>
            </a:r>
            <a:r>
              <a:rPr lang="es-419" sz="2800" dirty="0">
                <a:solidFill>
                  <a:srgbClr val="FF7F00"/>
                </a:solidFill>
                <a:latin typeface="Courier New"/>
                <a:ea typeface="Courier New"/>
                <a:cs typeface="Courier New"/>
                <a:sym typeface="Courier New"/>
              </a:rPr>
              <a:t>[1, 24, 76]</a:t>
            </a:r>
            <a:r>
              <a:rPr lang="es-419" sz="2800" dirty="0">
                <a:solidFill>
                  <a:srgbClr val="FFFF00"/>
                </a:solidFill>
                <a:latin typeface="Courier New"/>
                <a:ea typeface="Courier New"/>
                <a:cs typeface="Courier New"/>
                <a:sym typeface="Courier New"/>
              </a:rPr>
              <a:t>)</a:t>
            </a:r>
          </a:p>
          <a:p>
            <a:pPr lvl="0">
              <a:buClr>
                <a:schemeClr val="lt1"/>
              </a:buClr>
              <a:buSzPct val="25000"/>
            </a:pPr>
            <a:r>
              <a:rPr lang="es-419" sz="2800" dirty="0">
                <a:solidFill>
                  <a:schemeClr val="lt1"/>
                </a:solidFill>
                <a:latin typeface="Courier New"/>
                <a:ea typeface="Courier New"/>
                <a:cs typeface="Courier New"/>
                <a:sym typeface="Courier New"/>
              </a:rPr>
              <a:t>[1, 24, 76]</a:t>
            </a:r>
          </a:p>
          <a:p>
            <a:pPr>
              <a:buClr>
                <a:schemeClr val="lt1"/>
              </a:buClr>
              <a:buSzPct val="25000"/>
            </a:pPr>
            <a:r>
              <a:rPr lang="es-419" sz="2800" dirty="0">
                <a:solidFill>
                  <a:schemeClr val="lt1"/>
                </a:solidFill>
                <a:latin typeface="Courier New"/>
                <a:ea typeface="Courier New"/>
                <a:cs typeface="Courier New"/>
                <a:sym typeface="Courier New"/>
              </a:rPr>
              <a:t>&gt;&gt;&gt; </a:t>
            </a:r>
            <a:r>
              <a:rPr lang="es-419" sz="2800" dirty="0" err="1">
                <a:solidFill>
                  <a:srgbClr val="FFFF00"/>
                </a:solidFill>
                <a:latin typeface="Courier New"/>
                <a:ea typeface="Courier New"/>
                <a:cs typeface="Courier New"/>
                <a:sym typeface="Courier New"/>
              </a:rPr>
              <a:t>print</a:t>
            </a:r>
            <a:r>
              <a:rPr lang="es-419" sz="2800" dirty="0">
                <a:solidFill>
                  <a:schemeClr val="lt1"/>
                </a:solidFill>
                <a:latin typeface="Courier New"/>
                <a:ea typeface="Courier New"/>
                <a:cs typeface="Courier New"/>
                <a:sym typeface="Courier New"/>
              </a:rPr>
              <a:t>(</a:t>
            </a:r>
            <a:r>
              <a:rPr lang="es-419" sz="2800" dirty="0">
                <a:solidFill>
                  <a:srgbClr val="FF7F00"/>
                </a:solidFill>
                <a:latin typeface="Courier New"/>
                <a:ea typeface="Courier New"/>
                <a:cs typeface="Courier New"/>
                <a:sym typeface="Courier New"/>
              </a:rPr>
              <a:t>['rojo', 'amarillo', 'azul']</a:t>
            </a:r>
            <a:r>
              <a:rPr lang="es-419" sz="2800" dirty="0">
                <a:solidFill>
                  <a:srgbClr val="FFFF00"/>
                </a:solidFill>
                <a:latin typeface="Courier New"/>
                <a:ea typeface="Courier New"/>
                <a:cs typeface="Courier New"/>
                <a:sym typeface="Courier New"/>
              </a:rPr>
              <a:t>)</a:t>
            </a:r>
            <a:endParaRPr lang="es-419" sz="2800" dirty="0">
              <a:solidFill>
                <a:srgbClr val="FF7F00"/>
              </a:solidFill>
              <a:latin typeface="Courier New"/>
              <a:ea typeface="Courier New"/>
              <a:cs typeface="Courier New"/>
              <a:sym typeface="Courier New"/>
            </a:endParaRPr>
          </a:p>
          <a:p>
            <a:pPr lvl="0">
              <a:buClr>
                <a:schemeClr val="lt1"/>
              </a:buClr>
              <a:buSzPct val="25000"/>
            </a:pPr>
            <a:r>
              <a:rPr lang="es-419" sz="2800" dirty="0">
                <a:solidFill>
                  <a:schemeClr val="lt1"/>
                </a:solidFill>
                <a:latin typeface="Courier New"/>
                <a:ea typeface="Courier New"/>
                <a:cs typeface="Courier New"/>
                <a:sym typeface="Courier New"/>
              </a:rPr>
              <a:t>['rojo', 'amarillo', 'azul']</a:t>
            </a:r>
          </a:p>
          <a:p>
            <a:pPr>
              <a:buClr>
                <a:schemeClr val="lt1"/>
              </a:buClr>
              <a:buSzPct val="25000"/>
            </a:pPr>
            <a:r>
              <a:rPr lang="es-419" sz="2800" dirty="0">
                <a:solidFill>
                  <a:schemeClr val="lt1"/>
                </a:solidFill>
                <a:latin typeface="Courier New"/>
                <a:ea typeface="Courier New"/>
                <a:cs typeface="Courier New"/>
                <a:sym typeface="Courier New"/>
              </a:rPr>
              <a:t>&gt;&gt;&gt; </a:t>
            </a:r>
            <a:r>
              <a:rPr lang="es-419" sz="2800" dirty="0" err="1">
                <a:solidFill>
                  <a:srgbClr val="FFFF00"/>
                </a:solidFill>
                <a:latin typeface="Courier New"/>
                <a:ea typeface="Courier New"/>
                <a:cs typeface="Courier New"/>
                <a:sym typeface="Courier New"/>
              </a:rPr>
              <a:t>print</a:t>
            </a:r>
            <a:r>
              <a:rPr lang="es-419" sz="2800" dirty="0">
                <a:solidFill>
                  <a:schemeClr val="lt1"/>
                </a:solidFill>
                <a:latin typeface="Courier New"/>
                <a:ea typeface="Courier New"/>
                <a:cs typeface="Courier New"/>
                <a:sym typeface="Courier New"/>
              </a:rPr>
              <a:t>(</a:t>
            </a:r>
            <a:r>
              <a:rPr lang="es-419" sz="2800" dirty="0">
                <a:solidFill>
                  <a:srgbClr val="FF7F00"/>
                </a:solidFill>
                <a:latin typeface="Courier New"/>
                <a:ea typeface="Courier New"/>
                <a:cs typeface="Courier New"/>
                <a:sym typeface="Courier New"/>
              </a:rPr>
              <a:t>['rojo', 24, 98.6]</a:t>
            </a:r>
            <a:r>
              <a:rPr lang="es-419" sz="2800" dirty="0">
                <a:solidFill>
                  <a:srgbClr val="FFFF00"/>
                </a:solidFill>
                <a:latin typeface="Courier New"/>
                <a:ea typeface="Courier New"/>
                <a:cs typeface="Courier New"/>
                <a:sym typeface="Courier New"/>
              </a:rPr>
              <a:t>)</a:t>
            </a:r>
            <a:endParaRPr lang="es-419" sz="2800" dirty="0">
              <a:solidFill>
                <a:srgbClr val="FF7F00"/>
              </a:solidFill>
              <a:latin typeface="Courier New"/>
              <a:ea typeface="Courier New"/>
              <a:cs typeface="Courier New"/>
              <a:sym typeface="Courier New"/>
            </a:endParaRPr>
          </a:p>
          <a:p>
            <a:pPr lvl="0">
              <a:buClr>
                <a:schemeClr val="lt1"/>
              </a:buClr>
              <a:buSzPct val="25000"/>
            </a:pPr>
            <a:r>
              <a:rPr lang="es-419" sz="2800" dirty="0">
                <a:solidFill>
                  <a:schemeClr val="lt1"/>
                </a:solidFill>
                <a:latin typeface="Courier New"/>
                <a:ea typeface="Courier New"/>
                <a:cs typeface="Courier New"/>
                <a:sym typeface="Courier New"/>
              </a:rPr>
              <a:t>['rojo', 24, 98.6]</a:t>
            </a:r>
          </a:p>
          <a:p>
            <a:pPr>
              <a:buClr>
                <a:schemeClr val="lt1"/>
              </a:buClr>
              <a:buSzPct val="25000"/>
            </a:pPr>
            <a:r>
              <a:rPr lang="es-419" sz="2800" dirty="0">
                <a:solidFill>
                  <a:schemeClr val="lt1"/>
                </a:solidFill>
                <a:latin typeface="Courier New"/>
                <a:ea typeface="Courier New"/>
                <a:cs typeface="Courier New"/>
                <a:sym typeface="Courier New"/>
              </a:rPr>
              <a:t>&gt;&gt;&gt; </a:t>
            </a:r>
            <a:r>
              <a:rPr lang="es-419" sz="2800" dirty="0" err="1">
                <a:solidFill>
                  <a:srgbClr val="FFFF00"/>
                </a:solidFill>
                <a:latin typeface="Courier New"/>
                <a:ea typeface="Courier New"/>
                <a:cs typeface="Courier New"/>
                <a:sym typeface="Courier New"/>
              </a:rPr>
              <a:t>print</a:t>
            </a:r>
            <a:r>
              <a:rPr lang="es-419" sz="2800" dirty="0">
                <a:solidFill>
                  <a:srgbClr val="FFFF00"/>
                </a:solidFill>
                <a:latin typeface="Courier New"/>
                <a:ea typeface="Courier New"/>
                <a:cs typeface="Courier New"/>
                <a:sym typeface="Courier New"/>
              </a:rPr>
              <a:t>(</a:t>
            </a:r>
            <a:r>
              <a:rPr lang="es-419" sz="2800" dirty="0">
                <a:solidFill>
                  <a:srgbClr val="FF7F00"/>
                </a:solidFill>
                <a:latin typeface="Courier New"/>
                <a:ea typeface="Courier New"/>
                <a:cs typeface="Courier New"/>
                <a:sym typeface="Courier New"/>
              </a:rPr>
              <a:t>[ 1, </a:t>
            </a:r>
            <a:r>
              <a:rPr lang="es-419" sz="2800" dirty="0">
                <a:solidFill>
                  <a:srgbClr val="00FFFF"/>
                </a:solidFill>
                <a:latin typeface="Courier New"/>
                <a:ea typeface="Courier New"/>
                <a:cs typeface="Courier New"/>
                <a:sym typeface="Courier New"/>
              </a:rPr>
              <a:t>[5, 6]</a:t>
            </a:r>
            <a:r>
              <a:rPr lang="es-419" sz="2800" dirty="0">
                <a:solidFill>
                  <a:srgbClr val="FF7F00"/>
                </a:solidFill>
                <a:latin typeface="Courier New"/>
                <a:ea typeface="Courier New"/>
                <a:cs typeface="Courier New"/>
                <a:sym typeface="Courier New"/>
              </a:rPr>
              <a:t>, 7]</a:t>
            </a:r>
            <a:r>
              <a:rPr lang="es-419" sz="2800" dirty="0">
                <a:solidFill>
                  <a:srgbClr val="FFFF00"/>
                </a:solidFill>
                <a:latin typeface="Courier New"/>
                <a:ea typeface="Courier New"/>
                <a:cs typeface="Courier New"/>
                <a:sym typeface="Courier New"/>
              </a:rPr>
              <a:t>)</a:t>
            </a:r>
            <a:endParaRPr lang="es-419" sz="2800" dirty="0">
              <a:solidFill>
                <a:srgbClr val="FF7F00"/>
              </a:solidFill>
              <a:latin typeface="Courier New"/>
              <a:ea typeface="Courier New"/>
              <a:cs typeface="Courier New"/>
              <a:sym typeface="Courier New"/>
            </a:endParaRPr>
          </a:p>
          <a:p>
            <a:pPr lvl="0">
              <a:buClr>
                <a:schemeClr val="lt1"/>
              </a:buClr>
              <a:buSzPct val="25000"/>
            </a:pPr>
            <a:r>
              <a:rPr lang="es-419" sz="2800" dirty="0">
                <a:solidFill>
                  <a:schemeClr val="lt1"/>
                </a:solidFill>
                <a:latin typeface="Courier New"/>
                <a:ea typeface="Courier New"/>
                <a:cs typeface="Courier New"/>
                <a:sym typeface="Courier New"/>
              </a:rPr>
              <a:t>[1, [5, 6], 7]</a:t>
            </a:r>
          </a:p>
          <a:p>
            <a:pPr>
              <a:buClr>
                <a:schemeClr val="lt1"/>
              </a:buClr>
              <a:buSzPct val="25000"/>
            </a:pPr>
            <a:r>
              <a:rPr lang="es-419" sz="2800" dirty="0">
                <a:solidFill>
                  <a:schemeClr val="lt1"/>
                </a:solidFill>
                <a:latin typeface="Courier New"/>
                <a:ea typeface="Courier New"/>
                <a:cs typeface="Courier New"/>
                <a:sym typeface="Courier New"/>
              </a:rPr>
              <a:t>&gt;&gt;&gt; </a:t>
            </a:r>
            <a:r>
              <a:rPr lang="es-419" sz="2800" dirty="0" err="1">
                <a:solidFill>
                  <a:srgbClr val="FFFF00"/>
                </a:solidFill>
                <a:latin typeface="Courier New"/>
                <a:ea typeface="Courier New"/>
                <a:cs typeface="Courier New"/>
                <a:sym typeface="Courier New"/>
              </a:rPr>
              <a:t>print</a:t>
            </a:r>
            <a:r>
              <a:rPr lang="es-419" sz="2800" dirty="0">
                <a:solidFill>
                  <a:schemeClr val="lt1"/>
                </a:solidFill>
                <a:latin typeface="Courier New"/>
                <a:ea typeface="Courier New"/>
                <a:cs typeface="Courier New"/>
                <a:sym typeface="Courier New"/>
              </a:rPr>
              <a:t>(</a:t>
            </a:r>
            <a:r>
              <a:rPr lang="es-419" sz="2800" dirty="0">
                <a:solidFill>
                  <a:srgbClr val="FF7F00"/>
                </a:solidFill>
                <a:latin typeface="Courier New"/>
                <a:ea typeface="Courier New"/>
                <a:cs typeface="Courier New"/>
                <a:sym typeface="Courier New"/>
              </a:rPr>
              <a:t>[]</a:t>
            </a:r>
            <a:r>
              <a:rPr lang="es-419" sz="2800" dirty="0">
                <a:solidFill>
                  <a:srgbClr val="FFFF00"/>
                </a:solidFill>
                <a:latin typeface="Courier New"/>
                <a:ea typeface="Courier New"/>
                <a:cs typeface="Courier New"/>
                <a:sym typeface="Courier New"/>
              </a:rPr>
              <a:t>)</a:t>
            </a:r>
            <a:endParaRPr lang="es-419" sz="2800" dirty="0">
              <a:solidFill>
                <a:srgbClr val="FF7F00"/>
              </a:solidFill>
              <a:latin typeface="Courier New"/>
              <a:ea typeface="Courier New"/>
              <a:cs typeface="Courier New"/>
              <a:sym typeface="Courier New"/>
            </a:endParaRPr>
          </a:p>
          <a:p>
            <a:pPr lvl="0">
              <a:buClr>
                <a:schemeClr val="lt1"/>
              </a:buClr>
              <a:buSzPct val="25000"/>
            </a:pPr>
            <a:r>
              <a:rPr lang="es-419" sz="2800" dirty="0">
                <a:solidFill>
                  <a:schemeClr val="lt1"/>
                </a:solidFill>
                <a:latin typeface="Courier New"/>
                <a:ea typeface="Courier New"/>
                <a:cs typeface="Courier New"/>
                <a:sym typeface="Courier New"/>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prstGeom prst="rect">
            <a:avLst/>
          </a:prstGeom>
          <a:noFill/>
          <a:ln>
            <a:noFill/>
          </a:ln>
        </p:spPr>
        <p:txBody>
          <a:bodyPr lIns="38100" tIns="38100" rIns="38100" bIns="38100" anchor="ctr" anchorCtr="0">
            <a:noAutofit/>
          </a:bodyPr>
          <a:lstStyle/>
          <a:p>
            <a:pPr lvl="0">
              <a:spcBef>
                <a:spcPts val="0"/>
              </a:spcBef>
              <a:buClr>
                <a:srgbClr val="FFFF00"/>
              </a:buClr>
              <a:buSzPct val="25000"/>
            </a:pPr>
            <a:r>
              <a:rPr lang="en-US" sz="7600" dirty="0">
                <a:solidFill>
                  <a:srgbClr val="FFD966"/>
                </a:solidFill>
                <a:latin typeface="Arial" charset="0"/>
                <a:ea typeface="Arial" charset="0"/>
                <a:cs typeface="Arial" charset="0"/>
                <a:sym typeface="Cabin"/>
              </a:rPr>
              <a:t>¡</a:t>
            </a:r>
            <a:r>
              <a:rPr lang="en-US" sz="7600" dirty="0" err="1">
                <a:solidFill>
                  <a:srgbClr val="FFD966"/>
                </a:solidFill>
                <a:latin typeface="Arial" charset="0"/>
                <a:ea typeface="Arial" charset="0"/>
                <a:cs typeface="Arial" charset="0"/>
                <a:sym typeface="Cabin"/>
              </a:rPr>
              <a:t>Ya</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estamos</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usando</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Listas</a:t>
            </a:r>
            <a:r>
              <a:rPr lang="en-US" sz="7600" dirty="0">
                <a:solidFill>
                  <a:srgbClr val="FFD966"/>
                </a:solidFill>
                <a:latin typeface="Arial" charset="0"/>
                <a:ea typeface="Arial" charset="0"/>
                <a:cs typeface="Arial" charset="0"/>
                <a:sym typeface="Cabin"/>
              </a:rPr>
              <a:t>!</a:t>
            </a:r>
            <a:endParaRPr lang="en-US" sz="7600" u="none" strike="noStrike" cap="none" dirty="0">
              <a:solidFill>
                <a:srgbClr val="FFD966"/>
              </a:solidFill>
              <a:latin typeface="Arial" charset="0"/>
              <a:ea typeface="Arial" charset="0"/>
              <a:cs typeface="Arial" charset="0"/>
              <a:sym typeface="Cabin"/>
            </a:endParaRPr>
          </a:p>
        </p:txBody>
      </p:sp>
      <p:sp>
        <p:nvSpPr>
          <p:cNvPr id="197" name="Shape 197"/>
          <p:cNvSpPr txBox="1"/>
          <p:nvPr/>
        </p:nvSpPr>
        <p:spPr>
          <a:xfrm>
            <a:off x="1895475" y="2840601"/>
            <a:ext cx="8488800" cy="3636400"/>
          </a:xfrm>
          <a:prstGeom prst="rect">
            <a:avLst/>
          </a:prstGeom>
          <a:noFill/>
          <a:ln>
            <a:noFill/>
          </a:ln>
        </p:spPr>
        <p:txBody>
          <a:bodyPr lIns="0" tIns="0" rIns="0" bIns="0" anchor="ctr" anchorCtr="0">
            <a:noAutofit/>
          </a:bodyPr>
          <a:lstStyle/>
          <a:p>
            <a:pPr lvl="0">
              <a:buClr>
                <a:srgbClr val="FFFF00"/>
              </a:buClr>
              <a:buSzPct val="25000"/>
            </a:pPr>
            <a:r>
              <a:rPr lang="es-419" sz="3600" dirty="0" err="1">
                <a:solidFill>
                  <a:srgbClr val="FFFF00"/>
                </a:solidFill>
                <a:latin typeface="Courier New"/>
                <a:ea typeface="Courier New"/>
                <a:cs typeface="Courier New"/>
                <a:sym typeface="Courier New"/>
              </a:rPr>
              <a:t>for</a:t>
            </a:r>
            <a:r>
              <a:rPr lang="es-419" sz="3600" dirty="0">
                <a:solidFill>
                  <a:schemeClr val="lt1"/>
                </a:solidFill>
                <a:latin typeface="Courier New"/>
                <a:ea typeface="Courier New"/>
                <a:cs typeface="Courier New"/>
                <a:sym typeface="Courier New"/>
              </a:rPr>
              <a:t> </a:t>
            </a:r>
            <a:r>
              <a:rPr lang="es-419" sz="3600" dirty="0">
                <a:solidFill>
                  <a:srgbClr val="00FF00"/>
                </a:solidFill>
                <a:latin typeface="Courier New"/>
                <a:ea typeface="Courier New"/>
                <a:cs typeface="Courier New"/>
                <a:sym typeface="Courier New"/>
              </a:rPr>
              <a:t>i</a:t>
            </a:r>
            <a:r>
              <a:rPr lang="es-419" sz="3600" dirty="0">
                <a:solidFill>
                  <a:schemeClr val="lt1"/>
                </a:solidFill>
                <a:latin typeface="Courier New"/>
                <a:ea typeface="Courier New"/>
                <a:cs typeface="Courier New"/>
                <a:sym typeface="Courier New"/>
              </a:rPr>
              <a:t> </a:t>
            </a:r>
            <a:r>
              <a:rPr lang="es-419" sz="3600" dirty="0">
                <a:solidFill>
                  <a:srgbClr val="FFFF00"/>
                </a:solidFill>
                <a:latin typeface="Courier New"/>
                <a:ea typeface="Courier New"/>
                <a:cs typeface="Courier New"/>
                <a:sym typeface="Courier New"/>
              </a:rPr>
              <a:t>in</a:t>
            </a:r>
            <a:r>
              <a:rPr lang="es-419" sz="3600" dirty="0">
                <a:solidFill>
                  <a:schemeClr val="lt1"/>
                </a:solidFill>
                <a:latin typeface="Courier New"/>
                <a:ea typeface="Courier New"/>
                <a:cs typeface="Courier New"/>
                <a:sym typeface="Courier New"/>
              </a:rPr>
              <a:t> </a:t>
            </a:r>
            <a:r>
              <a:rPr lang="es-419" sz="3600" dirty="0">
                <a:solidFill>
                  <a:srgbClr val="FF7F00"/>
                </a:solidFill>
                <a:latin typeface="Courier New"/>
                <a:ea typeface="Courier New"/>
                <a:cs typeface="Courier New"/>
                <a:sym typeface="Courier New"/>
              </a:rPr>
              <a:t>[5, 4, 3, 2, 1]</a:t>
            </a:r>
            <a:r>
              <a:rPr lang="es-419" sz="3600" dirty="0">
                <a:solidFill>
                  <a:srgbClr val="00FF00"/>
                </a:solidFill>
                <a:latin typeface="Courier New"/>
                <a:ea typeface="Courier New"/>
                <a:cs typeface="Courier New"/>
                <a:sym typeface="Courier New"/>
              </a:rPr>
              <a:t> </a:t>
            </a:r>
            <a:r>
              <a:rPr lang="es-419" sz="3600" dirty="0">
                <a:solidFill>
                  <a:schemeClr val="lt1"/>
                </a:solidFill>
                <a:latin typeface="Courier New"/>
                <a:ea typeface="Courier New"/>
                <a:cs typeface="Courier New"/>
                <a:sym typeface="Courier New"/>
              </a:rPr>
              <a:t>:</a:t>
            </a:r>
          </a:p>
          <a:p>
            <a:pPr lvl="0">
              <a:buClr>
                <a:schemeClr val="lt1"/>
              </a:buClr>
              <a:buSzPct val="25000"/>
            </a:pPr>
            <a:r>
              <a:rPr lang="es-419" sz="3600" dirty="0">
                <a:solidFill>
                  <a:schemeClr val="lt1"/>
                </a:solidFill>
                <a:latin typeface="Courier New"/>
                <a:ea typeface="Courier New"/>
                <a:cs typeface="Courier New"/>
                <a:sym typeface="Courier New"/>
              </a:rPr>
              <a:t>    </a:t>
            </a:r>
            <a:r>
              <a:rPr lang="es-419" sz="3600" dirty="0" err="1">
                <a:solidFill>
                  <a:srgbClr val="FFFF00"/>
                </a:solidFill>
                <a:latin typeface="Courier New"/>
                <a:ea typeface="Courier New"/>
                <a:cs typeface="Courier New"/>
                <a:sym typeface="Courier New"/>
              </a:rPr>
              <a:t>print</a:t>
            </a:r>
            <a:r>
              <a:rPr lang="es-419" sz="3600" dirty="0">
                <a:solidFill>
                  <a:srgbClr val="FFFF00"/>
                </a:solidFill>
                <a:latin typeface="Courier New"/>
                <a:ea typeface="Courier New"/>
                <a:cs typeface="Courier New"/>
                <a:sym typeface="Courier New"/>
              </a:rPr>
              <a:t>(</a:t>
            </a:r>
            <a:r>
              <a:rPr lang="es-419" sz="3600" dirty="0">
                <a:solidFill>
                  <a:srgbClr val="00FF00"/>
                </a:solidFill>
                <a:latin typeface="Courier New"/>
                <a:ea typeface="Courier New"/>
                <a:cs typeface="Courier New"/>
                <a:sym typeface="Courier New"/>
              </a:rPr>
              <a:t>i</a:t>
            </a:r>
            <a:r>
              <a:rPr lang="es-419" sz="3600" dirty="0">
                <a:solidFill>
                  <a:srgbClr val="FFFF00"/>
                </a:solidFill>
                <a:latin typeface="Courier New"/>
                <a:ea typeface="Courier New"/>
                <a:cs typeface="Courier New"/>
                <a:sym typeface="Courier New"/>
              </a:rPr>
              <a:t>)</a:t>
            </a:r>
          </a:p>
          <a:p>
            <a:pPr lvl="0">
              <a:buClr>
                <a:srgbClr val="FFFF00"/>
              </a:buClr>
              <a:buSzPct val="25000"/>
            </a:pPr>
            <a:r>
              <a:rPr lang="es-419" sz="3600" dirty="0" err="1">
                <a:solidFill>
                  <a:srgbClr val="FFFF00"/>
                </a:solidFill>
                <a:latin typeface="Courier New"/>
                <a:ea typeface="Courier New"/>
                <a:cs typeface="Courier New"/>
                <a:sym typeface="Courier New"/>
              </a:rPr>
              <a:t>print</a:t>
            </a:r>
            <a:r>
              <a:rPr lang="es-419" sz="3600" dirty="0">
                <a:solidFill>
                  <a:srgbClr val="FFFF00"/>
                </a:solidFill>
                <a:latin typeface="Courier New"/>
                <a:ea typeface="Courier New"/>
                <a:cs typeface="Courier New"/>
                <a:sym typeface="Courier New"/>
              </a:rPr>
              <a:t>(</a:t>
            </a:r>
            <a:r>
              <a:rPr lang="es-419" sz="3600" dirty="0">
                <a:solidFill>
                  <a:srgbClr val="FF7F00"/>
                </a:solidFill>
                <a:latin typeface="Courier New"/>
                <a:ea typeface="Courier New"/>
                <a:cs typeface="Courier New"/>
                <a:sym typeface="Courier New"/>
              </a:rPr>
              <a:t>'¡Despegue!'</a:t>
            </a:r>
            <a:r>
              <a:rPr lang="es-419" sz="3600" dirty="0">
                <a:solidFill>
                  <a:srgbClr val="FFFF00"/>
                </a:solidFill>
                <a:latin typeface="Courier New"/>
                <a:ea typeface="Courier New"/>
                <a:cs typeface="Courier New"/>
                <a:sym typeface="Courier New"/>
              </a:rPr>
              <a:t>)</a:t>
            </a:r>
          </a:p>
        </p:txBody>
      </p:sp>
      <p:sp>
        <p:nvSpPr>
          <p:cNvPr id="198" name="Shape 198"/>
          <p:cNvSpPr txBox="1"/>
          <p:nvPr/>
        </p:nvSpPr>
        <p:spPr>
          <a:xfrm>
            <a:off x="11091860" y="3003550"/>
            <a:ext cx="3432213" cy="4902200"/>
          </a:xfrm>
          <a:prstGeom prst="rect">
            <a:avLst/>
          </a:prstGeom>
          <a:noFill/>
          <a:ln>
            <a:noFill/>
          </a:ln>
        </p:spPr>
        <p:txBody>
          <a:bodyPr lIns="0" tIns="0" rIns="0" bIns="0" anchor="ctr" anchorCtr="0">
            <a:noAutofit/>
          </a:bodyPr>
          <a:lstStyle/>
          <a:p>
            <a:pPr lvl="0">
              <a:buClr>
                <a:srgbClr val="FF00FF"/>
              </a:buClr>
              <a:buSzPct val="25000"/>
            </a:pPr>
            <a:r>
              <a:rPr lang="es-419" sz="4800" dirty="0">
                <a:solidFill>
                  <a:srgbClr val="FF00FF"/>
                </a:solidFill>
                <a:latin typeface="Arial" charset="0"/>
                <a:ea typeface="Arial" charset="0"/>
                <a:cs typeface="Arial" charset="0"/>
                <a:sym typeface="Cabin"/>
              </a:rPr>
              <a:t>5</a:t>
            </a:r>
          </a:p>
          <a:p>
            <a:pPr lvl="0">
              <a:buClr>
                <a:srgbClr val="FF00FF"/>
              </a:buClr>
              <a:buSzPct val="25000"/>
            </a:pPr>
            <a:r>
              <a:rPr lang="es-419" sz="4800" dirty="0">
                <a:solidFill>
                  <a:srgbClr val="FF00FF"/>
                </a:solidFill>
                <a:latin typeface="Arial" charset="0"/>
                <a:ea typeface="Arial" charset="0"/>
                <a:cs typeface="Arial" charset="0"/>
                <a:sym typeface="Cabin"/>
              </a:rPr>
              <a:t>4</a:t>
            </a:r>
          </a:p>
          <a:p>
            <a:pPr lvl="0">
              <a:buClr>
                <a:srgbClr val="FF00FF"/>
              </a:buClr>
              <a:buSzPct val="25000"/>
            </a:pPr>
            <a:r>
              <a:rPr lang="es-419" sz="4800" dirty="0">
                <a:solidFill>
                  <a:srgbClr val="FF00FF"/>
                </a:solidFill>
                <a:latin typeface="Arial" charset="0"/>
                <a:ea typeface="Arial" charset="0"/>
                <a:cs typeface="Arial" charset="0"/>
                <a:sym typeface="Cabin"/>
              </a:rPr>
              <a:t>3</a:t>
            </a:r>
          </a:p>
          <a:p>
            <a:pPr lvl="0">
              <a:buClr>
                <a:srgbClr val="FF00FF"/>
              </a:buClr>
              <a:buSzPct val="25000"/>
            </a:pPr>
            <a:r>
              <a:rPr lang="es-419" sz="4800" dirty="0">
                <a:solidFill>
                  <a:srgbClr val="FF00FF"/>
                </a:solidFill>
                <a:latin typeface="Arial" charset="0"/>
                <a:ea typeface="Arial" charset="0"/>
                <a:cs typeface="Arial" charset="0"/>
                <a:sym typeface="Cabin"/>
              </a:rPr>
              <a:t>2</a:t>
            </a:r>
          </a:p>
          <a:p>
            <a:pPr lvl="0">
              <a:buClr>
                <a:srgbClr val="FF00FF"/>
              </a:buClr>
              <a:buSzPct val="25000"/>
            </a:pPr>
            <a:r>
              <a:rPr lang="es-419" sz="4800" dirty="0">
                <a:solidFill>
                  <a:srgbClr val="FF00FF"/>
                </a:solidFill>
                <a:latin typeface="Arial" charset="0"/>
                <a:ea typeface="Arial" charset="0"/>
                <a:cs typeface="Arial" charset="0"/>
                <a:sym typeface="Cabin"/>
              </a:rPr>
              <a:t>1</a:t>
            </a:r>
          </a:p>
          <a:p>
            <a:pPr lvl="0">
              <a:buClr>
                <a:srgbClr val="FF00FF"/>
              </a:buClr>
              <a:buSzPct val="25000"/>
            </a:pPr>
            <a:r>
              <a:rPr lang="es-419" sz="4800" dirty="0">
                <a:solidFill>
                  <a:srgbClr val="FF00FF"/>
                </a:solidFill>
                <a:latin typeface="Arial" charset="0"/>
                <a:ea typeface="Arial" charset="0"/>
                <a:cs typeface="Arial" charset="0"/>
                <a:sym typeface="Cabin"/>
              </a:rPr>
              <a:t>¡Despegue!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0" y="1277099"/>
            <a:ext cx="16256000" cy="1226172"/>
          </a:xfrm>
          <a:prstGeom prst="rect">
            <a:avLst/>
          </a:prstGeom>
          <a:noFill/>
          <a:ln>
            <a:noFill/>
          </a:ln>
        </p:spPr>
        <p:txBody>
          <a:bodyPr lIns="38100" tIns="38100" rIns="38100" bIns="38100" anchor="ctr" anchorCtr="0">
            <a:noAutofit/>
          </a:bodyPr>
          <a:lstStyle/>
          <a:p>
            <a:pPr lvl="0">
              <a:spcBef>
                <a:spcPts val="0"/>
              </a:spcBef>
              <a:buClr>
                <a:srgbClr val="FFFF00"/>
              </a:buClr>
              <a:buSzPct val="25000"/>
            </a:pPr>
            <a:r>
              <a:rPr lang="es-ES" sz="6600" dirty="0">
                <a:solidFill>
                  <a:srgbClr val="FFD966"/>
                </a:solidFill>
                <a:latin typeface="Arial" charset="0"/>
                <a:ea typeface="Arial" charset="0"/>
                <a:cs typeface="Arial" charset="0"/>
                <a:sym typeface="Cabin"/>
              </a:rPr>
              <a:t>Listas y Bucles Definidos – Mejores Amigos</a:t>
            </a:r>
            <a:endParaRPr lang="en-US" sz="6600" u="none" strike="noStrike" cap="none" dirty="0">
              <a:solidFill>
                <a:srgbClr val="FFD966"/>
              </a:solidFill>
              <a:latin typeface="Arial" charset="0"/>
              <a:ea typeface="Arial" charset="0"/>
              <a:cs typeface="Arial" charset="0"/>
              <a:sym typeface="Cabin"/>
            </a:endParaRPr>
          </a:p>
        </p:txBody>
      </p:sp>
      <p:sp>
        <p:nvSpPr>
          <p:cNvPr id="204" name="Shape 204"/>
          <p:cNvSpPr txBox="1"/>
          <p:nvPr/>
        </p:nvSpPr>
        <p:spPr>
          <a:xfrm>
            <a:off x="1279124" y="3423163"/>
            <a:ext cx="7280400" cy="2216099"/>
          </a:xfrm>
          <a:prstGeom prst="rect">
            <a:avLst/>
          </a:prstGeom>
          <a:noFill/>
          <a:ln>
            <a:noFill/>
          </a:ln>
        </p:spPr>
        <p:txBody>
          <a:bodyPr lIns="0" tIns="0" rIns="0" bIns="0" anchor="ctr" anchorCtr="0">
            <a:noAutofit/>
          </a:bodyPr>
          <a:lstStyle/>
          <a:p>
            <a:pPr lvl="0">
              <a:buClr>
                <a:srgbClr val="00FF00"/>
              </a:buClr>
              <a:buSzPct val="25000"/>
            </a:pPr>
            <a:r>
              <a:rPr lang="es-419" sz="2400" dirty="0">
                <a:solidFill>
                  <a:srgbClr val="00FF00"/>
                </a:solidFill>
                <a:latin typeface="Courier New"/>
                <a:ea typeface="Courier New"/>
                <a:cs typeface="Courier New"/>
                <a:sym typeface="Courier New"/>
              </a:rPr>
              <a:t>amigos</a:t>
            </a:r>
            <a:r>
              <a:rPr lang="es-419" sz="2400" dirty="0">
                <a:solidFill>
                  <a:schemeClr val="lt1"/>
                </a:solidFill>
                <a:latin typeface="Courier New"/>
                <a:ea typeface="Courier New"/>
                <a:cs typeface="Courier New"/>
                <a:sym typeface="Courier New"/>
              </a:rPr>
              <a:t> = </a:t>
            </a:r>
            <a:r>
              <a:rPr lang="es-419" sz="2400" dirty="0">
                <a:solidFill>
                  <a:srgbClr val="FF7F00"/>
                </a:solidFill>
                <a:latin typeface="Courier New"/>
                <a:ea typeface="Courier New"/>
                <a:cs typeface="Courier New"/>
                <a:sym typeface="Courier New"/>
              </a:rPr>
              <a:t>['Joseph', 'Glenn', 'Sally']</a:t>
            </a:r>
          </a:p>
          <a:p>
            <a:pPr lvl="0">
              <a:buClr>
                <a:srgbClr val="FFFF00"/>
              </a:buClr>
              <a:buSzPct val="25000"/>
            </a:pPr>
            <a:r>
              <a:rPr lang="es-419" sz="2400" dirty="0" err="1">
                <a:solidFill>
                  <a:srgbClr val="FFFF00"/>
                </a:solidFill>
                <a:latin typeface="Courier New"/>
                <a:ea typeface="Courier New"/>
                <a:cs typeface="Courier New"/>
                <a:sym typeface="Courier New"/>
              </a:rPr>
              <a:t>for</a:t>
            </a:r>
            <a:r>
              <a:rPr lang="es-419" sz="2400" dirty="0">
                <a:solidFill>
                  <a:schemeClr val="lt1"/>
                </a:solidFill>
                <a:latin typeface="Courier New"/>
                <a:ea typeface="Courier New"/>
                <a:cs typeface="Courier New"/>
                <a:sym typeface="Courier New"/>
              </a:rPr>
              <a:t> </a:t>
            </a:r>
            <a:r>
              <a:rPr lang="es-419" sz="2400" dirty="0">
                <a:solidFill>
                  <a:srgbClr val="00FF00"/>
                </a:solidFill>
                <a:latin typeface="Courier New"/>
                <a:ea typeface="Courier New"/>
                <a:cs typeface="Courier New"/>
                <a:sym typeface="Courier New"/>
              </a:rPr>
              <a:t>amigo</a:t>
            </a:r>
            <a:r>
              <a:rPr lang="es-419" sz="2400" dirty="0">
                <a:solidFill>
                  <a:schemeClr val="lt1"/>
                </a:solidFill>
                <a:latin typeface="Courier New"/>
                <a:ea typeface="Courier New"/>
                <a:cs typeface="Courier New"/>
                <a:sym typeface="Courier New"/>
              </a:rPr>
              <a:t> </a:t>
            </a:r>
            <a:r>
              <a:rPr lang="es-419" sz="2400" dirty="0">
                <a:solidFill>
                  <a:srgbClr val="FFFF00"/>
                </a:solidFill>
                <a:latin typeface="Courier New"/>
                <a:ea typeface="Courier New"/>
                <a:cs typeface="Courier New"/>
                <a:sym typeface="Courier New"/>
              </a:rPr>
              <a:t>in</a:t>
            </a:r>
            <a:r>
              <a:rPr lang="es-419" sz="2400" dirty="0">
                <a:solidFill>
                  <a:schemeClr val="lt1"/>
                </a:solidFill>
                <a:latin typeface="Courier New"/>
                <a:ea typeface="Courier New"/>
                <a:cs typeface="Courier New"/>
                <a:sym typeface="Courier New"/>
              </a:rPr>
              <a:t> </a:t>
            </a:r>
            <a:r>
              <a:rPr lang="es-419" sz="2400" dirty="0">
                <a:solidFill>
                  <a:srgbClr val="00FF00"/>
                </a:solidFill>
                <a:latin typeface="Courier New"/>
                <a:ea typeface="Courier New"/>
                <a:cs typeface="Courier New"/>
                <a:sym typeface="Courier New"/>
              </a:rPr>
              <a:t>amigos </a:t>
            </a:r>
            <a:r>
              <a:rPr lang="es-419" sz="2400" dirty="0">
                <a:solidFill>
                  <a:schemeClr val="lt1"/>
                </a:solidFill>
                <a:latin typeface="Courier New"/>
                <a:ea typeface="Courier New"/>
                <a:cs typeface="Courier New"/>
                <a:sym typeface="Courier New"/>
              </a:rPr>
              <a:t>:</a:t>
            </a:r>
          </a:p>
          <a:p>
            <a:pPr>
              <a:buClr>
                <a:schemeClr val="lt1"/>
              </a:buClr>
              <a:buSzPct val="25000"/>
            </a:pPr>
            <a:r>
              <a:rPr lang="es-419" sz="2400" dirty="0">
                <a:solidFill>
                  <a:schemeClr val="lt1"/>
                </a:solidFill>
                <a:latin typeface="Courier New"/>
                <a:ea typeface="Courier New"/>
                <a:cs typeface="Courier New"/>
                <a:sym typeface="Courier New"/>
              </a:rPr>
              <a:t>    </a:t>
            </a:r>
            <a:r>
              <a:rPr lang="es-419" sz="2400" dirty="0" err="1">
                <a:solidFill>
                  <a:srgbClr val="FFFF00"/>
                </a:solidFill>
                <a:latin typeface="Courier New"/>
                <a:ea typeface="Courier New"/>
                <a:cs typeface="Courier New"/>
                <a:sym typeface="Courier New"/>
              </a:rPr>
              <a:t>print</a:t>
            </a:r>
            <a:r>
              <a:rPr lang="es-419" sz="2400" dirty="0">
                <a:solidFill>
                  <a:srgbClr val="FFFF00"/>
                </a:solidFill>
                <a:latin typeface="Courier New"/>
                <a:ea typeface="Courier New"/>
                <a:cs typeface="Courier New"/>
                <a:sym typeface="Courier New"/>
              </a:rPr>
              <a:t>(</a:t>
            </a:r>
            <a:r>
              <a:rPr lang="es-419" sz="2400" dirty="0">
                <a:solidFill>
                  <a:srgbClr val="FF7F00"/>
                </a:solidFill>
                <a:latin typeface="Courier New"/>
                <a:ea typeface="Courier New"/>
                <a:cs typeface="Courier New"/>
                <a:sym typeface="Courier New"/>
              </a:rPr>
              <a:t>'¡Feliz año nuevo!:'</a:t>
            </a:r>
            <a:r>
              <a:rPr lang="es-419" sz="2400" dirty="0">
                <a:solidFill>
                  <a:schemeClr val="lt1"/>
                </a:solidFill>
                <a:latin typeface="Courier New"/>
                <a:ea typeface="Courier New"/>
                <a:cs typeface="Courier New"/>
                <a:sym typeface="Courier New"/>
              </a:rPr>
              <a:t>,  </a:t>
            </a:r>
            <a:r>
              <a:rPr lang="es-419" sz="2400" dirty="0">
                <a:solidFill>
                  <a:srgbClr val="00FF00"/>
                </a:solidFill>
                <a:latin typeface="Courier New"/>
                <a:ea typeface="Courier New"/>
                <a:cs typeface="Courier New"/>
                <a:sym typeface="Courier New"/>
              </a:rPr>
              <a:t>amigo</a:t>
            </a:r>
            <a:r>
              <a:rPr lang="es-419" sz="2400" dirty="0">
                <a:solidFill>
                  <a:srgbClr val="FFFF00"/>
                </a:solidFill>
                <a:latin typeface="Courier New"/>
                <a:ea typeface="Courier New"/>
                <a:cs typeface="Courier New"/>
                <a:sym typeface="Courier New"/>
              </a:rPr>
              <a:t>)</a:t>
            </a:r>
            <a:endParaRPr lang="es-419" sz="2400" dirty="0">
              <a:solidFill>
                <a:srgbClr val="00FF00"/>
              </a:solidFill>
              <a:latin typeface="Courier New"/>
              <a:ea typeface="Courier New"/>
              <a:cs typeface="Courier New"/>
              <a:sym typeface="Courier New"/>
            </a:endParaRPr>
          </a:p>
          <a:p>
            <a:pPr>
              <a:buClr>
                <a:srgbClr val="FFFF00"/>
              </a:buClr>
              <a:buSzPct val="25000"/>
            </a:pPr>
            <a:r>
              <a:rPr lang="es-419" sz="2400" dirty="0" err="1">
                <a:solidFill>
                  <a:srgbClr val="FFFF00"/>
                </a:solidFill>
                <a:latin typeface="Courier New"/>
                <a:ea typeface="Courier New"/>
                <a:cs typeface="Courier New"/>
                <a:sym typeface="Courier New"/>
              </a:rPr>
              <a:t>print</a:t>
            </a:r>
            <a:r>
              <a:rPr lang="es-419" sz="2400" dirty="0">
                <a:solidFill>
                  <a:schemeClr val="lt1"/>
                </a:solidFill>
                <a:latin typeface="Courier New"/>
                <a:ea typeface="Courier New"/>
                <a:cs typeface="Courier New"/>
                <a:sym typeface="Courier New"/>
              </a:rPr>
              <a:t>(</a:t>
            </a:r>
            <a:r>
              <a:rPr lang="es-419" sz="2400" dirty="0">
                <a:solidFill>
                  <a:srgbClr val="FF7F00"/>
                </a:solidFill>
                <a:latin typeface="Courier New"/>
                <a:ea typeface="Courier New"/>
                <a:cs typeface="Courier New"/>
                <a:sym typeface="Courier New"/>
              </a:rPr>
              <a:t>'¡Hecho!'</a:t>
            </a:r>
            <a:r>
              <a:rPr lang="es-419" sz="2400" dirty="0">
                <a:solidFill>
                  <a:srgbClr val="FFFF00"/>
                </a:solidFill>
                <a:latin typeface="Courier New"/>
                <a:ea typeface="Courier New"/>
                <a:cs typeface="Courier New"/>
                <a:sym typeface="Courier New"/>
              </a:rPr>
              <a:t>)</a:t>
            </a:r>
          </a:p>
        </p:txBody>
      </p:sp>
      <p:sp>
        <p:nvSpPr>
          <p:cNvPr id="205" name="Shape 205"/>
          <p:cNvSpPr txBox="1"/>
          <p:nvPr/>
        </p:nvSpPr>
        <p:spPr>
          <a:xfrm>
            <a:off x="10658475" y="4051100"/>
            <a:ext cx="4943475" cy="2184300"/>
          </a:xfrm>
          <a:prstGeom prst="rect">
            <a:avLst/>
          </a:prstGeom>
          <a:noFill/>
          <a:ln>
            <a:noFill/>
          </a:ln>
        </p:spPr>
        <p:txBody>
          <a:bodyPr lIns="0" tIns="0" rIns="0" bIns="0" anchor="ctr" anchorCtr="0">
            <a:noAutofit/>
          </a:bodyPr>
          <a:lstStyle/>
          <a:p>
            <a:pPr lvl="0">
              <a:buClr>
                <a:srgbClr val="FF00FF"/>
              </a:buClr>
              <a:buSzPct val="25000"/>
            </a:pPr>
            <a:r>
              <a:rPr lang="es-419" sz="3200" dirty="0">
                <a:solidFill>
                  <a:srgbClr val="FF00FF"/>
                </a:solidFill>
                <a:latin typeface="Arial" charset="0"/>
                <a:ea typeface="Arial" charset="0"/>
                <a:cs typeface="Arial" charset="0"/>
                <a:sym typeface="Cabin"/>
              </a:rPr>
              <a:t>¡Feliz Año Nuevo!: Joseph</a:t>
            </a:r>
          </a:p>
          <a:p>
            <a:pPr lvl="0">
              <a:buClr>
                <a:srgbClr val="FF00FF"/>
              </a:buClr>
              <a:buSzPct val="25000"/>
            </a:pPr>
            <a:r>
              <a:rPr lang="es-419" sz="3200" dirty="0">
                <a:solidFill>
                  <a:srgbClr val="FF00FF"/>
                </a:solidFill>
                <a:latin typeface="Arial" charset="0"/>
                <a:ea typeface="Arial" charset="0"/>
                <a:cs typeface="Arial" charset="0"/>
                <a:sym typeface="Cabin"/>
              </a:rPr>
              <a:t>¡Feliz Año Nuevo!: Glenn</a:t>
            </a:r>
          </a:p>
          <a:p>
            <a:pPr lvl="0">
              <a:buClr>
                <a:srgbClr val="FF00FF"/>
              </a:buClr>
              <a:buSzPct val="25000"/>
            </a:pPr>
            <a:r>
              <a:rPr lang="es-419" sz="3200" dirty="0">
                <a:solidFill>
                  <a:srgbClr val="FF00FF"/>
                </a:solidFill>
                <a:latin typeface="Arial" charset="0"/>
                <a:ea typeface="Arial" charset="0"/>
                <a:cs typeface="Arial" charset="0"/>
                <a:sym typeface="Cabin"/>
              </a:rPr>
              <a:t>¡Feliz Año Nuevo!: Sally</a:t>
            </a:r>
          </a:p>
          <a:p>
            <a:pPr lvl="0">
              <a:buClr>
                <a:srgbClr val="FF00FF"/>
              </a:buClr>
              <a:buSzPct val="25000"/>
            </a:pPr>
            <a:r>
              <a:rPr lang="es-419" sz="3200" dirty="0">
                <a:solidFill>
                  <a:srgbClr val="FF00FF"/>
                </a:solidFill>
                <a:latin typeface="Arial" charset="0"/>
                <a:ea typeface="Arial" charset="0"/>
                <a:cs typeface="Arial" charset="0"/>
                <a:sym typeface="Cabin"/>
              </a:rPr>
              <a:t>¡Hecho!</a:t>
            </a:r>
          </a:p>
        </p:txBody>
      </p:sp>
      <p:cxnSp>
        <p:nvCxnSpPr>
          <p:cNvPr id="206" name="Shape 206"/>
          <p:cNvCxnSpPr/>
          <p:nvPr/>
        </p:nvCxnSpPr>
        <p:spPr>
          <a:xfrm flipH="1">
            <a:off x="8443912" y="4353475"/>
            <a:ext cx="1986512" cy="318538"/>
          </a:xfrm>
          <a:prstGeom prst="straightConnector1">
            <a:avLst/>
          </a:prstGeom>
          <a:noFill/>
          <a:ln w="50800" cap="rnd" cmpd="sng">
            <a:solidFill>
              <a:srgbClr val="FFFF00"/>
            </a:solidFill>
            <a:prstDash val="solid"/>
            <a:miter/>
            <a:headEnd type="stealth" w="med" len="med"/>
            <a:tailEnd type="none" w="med" len="med"/>
          </a:ln>
        </p:spPr>
      </p:cxnSp>
      <p:cxnSp>
        <p:nvCxnSpPr>
          <p:cNvPr id="207" name="Shape 207"/>
          <p:cNvCxnSpPr/>
          <p:nvPr/>
        </p:nvCxnSpPr>
        <p:spPr>
          <a:xfrm flipH="1" flipV="1">
            <a:off x="8464060" y="4672014"/>
            <a:ext cx="1961138" cy="839786"/>
          </a:xfrm>
          <a:prstGeom prst="straightConnector1">
            <a:avLst/>
          </a:prstGeom>
          <a:noFill/>
          <a:ln w="50800" cap="rnd" cmpd="sng">
            <a:solidFill>
              <a:srgbClr val="FFFF00"/>
            </a:solidFill>
            <a:prstDash val="solid"/>
            <a:miter/>
            <a:headEnd type="stealth" w="med" len="med"/>
            <a:tailEnd type="none" w="med" len="med"/>
          </a:ln>
        </p:spPr>
      </p:cxnSp>
      <p:cxnSp>
        <p:nvCxnSpPr>
          <p:cNvPr id="208" name="Shape 208"/>
          <p:cNvCxnSpPr/>
          <p:nvPr/>
        </p:nvCxnSpPr>
        <p:spPr>
          <a:xfrm rot="10800000">
            <a:off x="3904399" y="5160163"/>
            <a:ext cx="6596999" cy="798899"/>
          </a:xfrm>
          <a:prstGeom prst="straightConnector1">
            <a:avLst/>
          </a:prstGeom>
          <a:noFill/>
          <a:ln w="50800" cap="rnd" cmpd="sng">
            <a:solidFill>
              <a:srgbClr val="FFFF00"/>
            </a:solidFill>
            <a:prstDash val="solid"/>
            <a:miter/>
            <a:headEnd type="stealth" w="med" len="med"/>
            <a:tailEnd type="none" w="med" len="med"/>
          </a:ln>
        </p:spPr>
      </p:cxnSp>
      <p:sp>
        <p:nvSpPr>
          <p:cNvPr id="8" name="Shape 204"/>
          <p:cNvSpPr txBox="1"/>
          <p:nvPr/>
        </p:nvSpPr>
        <p:spPr>
          <a:xfrm>
            <a:off x="1279124" y="5997591"/>
            <a:ext cx="7758550" cy="2216099"/>
          </a:xfrm>
          <a:prstGeom prst="rect">
            <a:avLst/>
          </a:prstGeom>
          <a:noFill/>
          <a:ln>
            <a:noFill/>
          </a:ln>
        </p:spPr>
        <p:txBody>
          <a:bodyPr lIns="0" tIns="0" rIns="0" bIns="0" anchor="ctr" anchorCtr="0">
            <a:noAutofit/>
          </a:bodyPr>
          <a:lstStyle/>
          <a:p>
            <a:pPr lvl="0">
              <a:buClr>
                <a:srgbClr val="00FF00"/>
              </a:buClr>
              <a:buSzPct val="25000"/>
            </a:pPr>
            <a:r>
              <a:rPr lang="es-419" sz="2400" dirty="0">
                <a:solidFill>
                  <a:srgbClr val="00FF00"/>
                </a:solidFill>
                <a:latin typeface="Courier New"/>
                <a:ea typeface="Courier New"/>
                <a:cs typeface="Courier New"/>
                <a:sym typeface="Courier New"/>
              </a:rPr>
              <a:t>z </a:t>
            </a:r>
            <a:r>
              <a:rPr lang="es-419" sz="2400" dirty="0">
                <a:solidFill>
                  <a:schemeClr val="lt1"/>
                </a:solidFill>
                <a:latin typeface="Courier New"/>
                <a:ea typeface="Courier New"/>
                <a:cs typeface="Courier New"/>
                <a:sym typeface="Courier New"/>
              </a:rPr>
              <a:t>= </a:t>
            </a:r>
            <a:r>
              <a:rPr lang="es-419" sz="2400" dirty="0">
                <a:solidFill>
                  <a:srgbClr val="FF7F00"/>
                </a:solidFill>
                <a:latin typeface="Courier New"/>
                <a:ea typeface="Courier New"/>
                <a:cs typeface="Courier New"/>
                <a:sym typeface="Courier New"/>
              </a:rPr>
              <a:t>['Joseph', 'Glenn', 'Sally']</a:t>
            </a:r>
          </a:p>
          <a:p>
            <a:pPr lvl="0">
              <a:buClr>
                <a:srgbClr val="FFFF00"/>
              </a:buClr>
              <a:buSzPct val="25000"/>
            </a:pPr>
            <a:r>
              <a:rPr lang="es-419" sz="2400" dirty="0" err="1">
                <a:solidFill>
                  <a:srgbClr val="FFFF00"/>
                </a:solidFill>
                <a:latin typeface="Courier New"/>
                <a:ea typeface="Courier New"/>
                <a:cs typeface="Courier New"/>
                <a:sym typeface="Courier New"/>
              </a:rPr>
              <a:t>for</a:t>
            </a:r>
            <a:r>
              <a:rPr lang="es-419" sz="2400" dirty="0">
                <a:solidFill>
                  <a:schemeClr val="lt1"/>
                </a:solidFill>
                <a:latin typeface="Courier New"/>
                <a:ea typeface="Courier New"/>
                <a:cs typeface="Courier New"/>
                <a:sym typeface="Courier New"/>
              </a:rPr>
              <a:t> </a:t>
            </a:r>
            <a:r>
              <a:rPr lang="es-419" sz="2400" dirty="0">
                <a:solidFill>
                  <a:srgbClr val="00FF00"/>
                </a:solidFill>
                <a:latin typeface="Courier New"/>
                <a:ea typeface="Courier New"/>
                <a:cs typeface="Courier New"/>
                <a:sym typeface="Courier New"/>
              </a:rPr>
              <a:t>x </a:t>
            </a:r>
            <a:r>
              <a:rPr lang="es-419" sz="2400" dirty="0">
                <a:solidFill>
                  <a:srgbClr val="FFFF00"/>
                </a:solidFill>
                <a:latin typeface="Courier New"/>
                <a:ea typeface="Courier New"/>
                <a:cs typeface="Courier New"/>
                <a:sym typeface="Courier New"/>
              </a:rPr>
              <a:t>in</a:t>
            </a:r>
            <a:r>
              <a:rPr lang="es-419" sz="2400" dirty="0">
                <a:solidFill>
                  <a:schemeClr val="lt1"/>
                </a:solidFill>
                <a:latin typeface="Courier New"/>
                <a:ea typeface="Courier New"/>
                <a:cs typeface="Courier New"/>
                <a:sym typeface="Courier New"/>
              </a:rPr>
              <a:t> </a:t>
            </a:r>
            <a:r>
              <a:rPr lang="es-419" sz="2400" dirty="0">
                <a:solidFill>
                  <a:srgbClr val="00FF00"/>
                </a:solidFill>
                <a:latin typeface="Courier New"/>
                <a:ea typeface="Courier New"/>
                <a:cs typeface="Courier New"/>
                <a:sym typeface="Courier New"/>
              </a:rPr>
              <a:t>z</a:t>
            </a:r>
            <a:r>
              <a:rPr lang="es-419" sz="2400" dirty="0">
                <a:solidFill>
                  <a:schemeClr val="lt1"/>
                </a:solidFill>
                <a:latin typeface="Courier New"/>
                <a:ea typeface="Courier New"/>
                <a:cs typeface="Courier New"/>
                <a:sym typeface="Courier New"/>
              </a:rPr>
              <a:t>:</a:t>
            </a:r>
          </a:p>
          <a:p>
            <a:pPr>
              <a:buClr>
                <a:schemeClr val="lt1"/>
              </a:buClr>
              <a:buSzPct val="25000"/>
            </a:pPr>
            <a:r>
              <a:rPr lang="es-419" sz="2400" dirty="0">
                <a:solidFill>
                  <a:schemeClr val="lt1"/>
                </a:solidFill>
                <a:latin typeface="Courier New"/>
                <a:ea typeface="Courier New"/>
                <a:cs typeface="Courier New"/>
                <a:sym typeface="Courier New"/>
              </a:rPr>
              <a:t>    </a:t>
            </a:r>
            <a:r>
              <a:rPr lang="es-419" sz="2400" dirty="0" err="1">
                <a:solidFill>
                  <a:srgbClr val="FFFF00"/>
                </a:solidFill>
                <a:latin typeface="Courier New"/>
                <a:ea typeface="Courier New"/>
                <a:cs typeface="Courier New"/>
                <a:sym typeface="Courier New"/>
              </a:rPr>
              <a:t>print</a:t>
            </a:r>
            <a:r>
              <a:rPr lang="es-419" sz="2400" dirty="0">
                <a:solidFill>
                  <a:srgbClr val="FFFF00"/>
                </a:solidFill>
                <a:latin typeface="Courier New"/>
                <a:ea typeface="Courier New"/>
                <a:cs typeface="Courier New"/>
                <a:sym typeface="Courier New"/>
              </a:rPr>
              <a:t>(</a:t>
            </a:r>
            <a:r>
              <a:rPr lang="es-419" sz="2400" dirty="0">
                <a:solidFill>
                  <a:srgbClr val="FF7F00"/>
                </a:solidFill>
                <a:latin typeface="Courier New"/>
                <a:ea typeface="Courier New"/>
                <a:cs typeface="Courier New"/>
                <a:sym typeface="Courier New"/>
              </a:rPr>
              <a:t>'¡Feliz año nuevo!:'</a:t>
            </a:r>
            <a:r>
              <a:rPr lang="es-419" sz="2400" dirty="0">
                <a:solidFill>
                  <a:schemeClr val="lt1"/>
                </a:solidFill>
                <a:latin typeface="Courier New"/>
                <a:ea typeface="Courier New"/>
                <a:cs typeface="Courier New"/>
                <a:sym typeface="Courier New"/>
              </a:rPr>
              <a:t>,  </a:t>
            </a:r>
            <a:r>
              <a:rPr lang="es-419" sz="2400" dirty="0">
                <a:solidFill>
                  <a:srgbClr val="00FF00"/>
                </a:solidFill>
                <a:latin typeface="Courier New"/>
                <a:ea typeface="Courier New"/>
                <a:cs typeface="Courier New"/>
                <a:sym typeface="Courier New"/>
              </a:rPr>
              <a:t>x</a:t>
            </a:r>
            <a:r>
              <a:rPr lang="es-419" sz="2400" dirty="0">
                <a:solidFill>
                  <a:srgbClr val="FFFF00"/>
                </a:solidFill>
                <a:latin typeface="Courier New"/>
                <a:ea typeface="Courier New"/>
                <a:cs typeface="Courier New"/>
                <a:sym typeface="Courier New"/>
              </a:rPr>
              <a:t>)</a:t>
            </a:r>
            <a:endParaRPr lang="es-419" sz="2400" dirty="0">
              <a:solidFill>
                <a:srgbClr val="00FF00"/>
              </a:solidFill>
              <a:latin typeface="Courier New"/>
              <a:ea typeface="Courier New"/>
              <a:cs typeface="Courier New"/>
              <a:sym typeface="Courier New"/>
            </a:endParaRPr>
          </a:p>
          <a:p>
            <a:pPr>
              <a:buClr>
                <a:srgbClr val="FFFF00"/>
              </a:buClr>
              <a:buSzPct val="25000"/>
            </a:pPr>
            <a:r>
              <a:rPr lang="es-419" sz="2400" dirty="0" err="1">
                <a:solidFill>
                  <a:srgbClr val="FFFF00"/>
                </a:solidFill>
                <a:latin typeface="Courier New"/>
                <a:ea typeface="Courier New"/>
                <a:cs typeface="Courier New"/>
                <a:sym typeface="Courier New"/>
              </a:rPr>
              <a:t>print</a:t>
            </a:r>
            <a:r>
              <a:rPr lang="es-419" sz="2400" dirty="0">
                <a:solidFill>
                  <a:schemeClr val="lt1"/>
                </a:solidFill>
                <a:latin typeface="Courier New"/>
                <a:ea typeface="Courier New"/>
                <a:cs typeface="Courier New"/>
                <a:sym typeface="Courier New"/>
              </a:rPr>
              <a:t>(</a:t>
            </a:r>
            <a:r>
              <a:rPr lang="es-419" sz="2400" dirty="0">
                <a:solidFill>
                  <a:srgbClr val="FF7F00"/>
                </a:solidFill>
                <a:latin typeface="Courier New"/>
                <a:ea typeface="Courier New"/>
                <a:cs typeface="Courier New"/>
                <a:sym typeface="Courier New"/>
              </a:rPr>
              <a:t>'¡Hecho!'</a:t>
            </a:r>
            <a:r>
              <a:rPr lang="es-419" sz="2400" dirty="0">
                <a:solidFill>
                  <a:srgbClr val="FFFF00"/>
                </a:solidFill>
                <a:latin typeface="Courier New"/>
                <a:ea typeface="Courier New"/>
                <a:cs typeface="Courier New"/>
                <a:sym typeface="Courier New"/>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3369029" y="905084"/>
            <a:ext cx="12528196" cy="1247721"/>
          </a:xfrm>
          <a:prstGeom prst="rect">
            <a:avLst/>
          </a:prstGeom>
          <a:noFill/>
          <a:ln>
            <a:noFill/>
          </a:ln>
        </p:spPr>
        <p:txBody>
          <a:bodyPr lIns="38100" tIns="38100" rIns="38100" bIns="38100" anchor="ctr" anchorCtr="0">
            <a:noAutofit/>
          </a:bodyPr>
          <a:lstStyle/>
          <a:p>
            <a:pPr lvl="0">
              <a:spcBef>
                <a:spcPts val="0"/>
              </a:spcBef>
              <a:buClr>
                <a:srgbClr val="FF00FF"/>
              </a:buClr>
              <a:buSzPct val="25000"/>
            </a:pPr>
            <a:r>
              <a:rPr lang="en-US" sz="7600" dirty="0" err="1">
                <a:solidFill>
                  <a:srgbClr val="FFD966"/>
                </a:solidFill>
                <a:latin typeface="Arial" charset="0"/>
                <a:ea typeface="Arial" charset="0"/>
                <a:cs typeface="Arial" charset="0"/>
                <a:sym typeface="Cabin"/>
              </a:rPr>
              <a:t>Búsqueda</a:t>
            </a:r>
            <a:r>
              <a:rPr lang="en-US" sz="7600" dirty="0">
                <a:solidFill>
                  <a:srgbClr val="FFD966"/>
                </a:solidFill>
                <a:latin typeface="Arial" charset="0"/>
                <a:ea typeface="Arial" charset="0"/>
                <a:cs typeface="Arial" charset="0"/>
                <a:sym typeface="Cabin"/>
              </a:rPr>
              <a:t> dentro de </a:t>
            </a:r>
            <a:r>
              <a:rPr lang="en-US" sz="7600" dirty="0" err="1">
                <a:solidFill>
                  <a:srgbClr val="FFD966"/>
                </a:solidFill>
                <a:latin typeface="Arial" charset="0"/>
                <a:ea typeface="Arial" charset="0"/>
                <a:cs typeface="Arial" charset="0"/>
                <a:sym typeface="Cabin"/>
              </a:rPr>
              <a:t>Listas</a:t>
            </a:r>
            <a:endParaRPr lang="en-US" sz="7600" u="none" strike="noStrike" cap="none" dirty="0">
              <a:solidFill>
                <a:srgbClr val="FFD966"/>
              </a:solidFill>
              <a:latin typeface="Arial" charset="0"/>
              <a:ea typeface="Arial" charset="0"/>
              <a:cs typeface="Arial" charset="0"/>
              <a:sym typeface="Cabin"/>
            </a:endParaRPr>
          </a:p>
        </p:txBody>
      </p:sp>
      <p:sp>
        <p:nvSpPr>
          <p:cNvPr id="214" name="Shape 214"/>
          <p:cNvSpPr txBox="1">
            <a:spLocks noGrp="1"/>
          </p:cNvSpPr>
          <p:nvPr>
            <p:ph idx="1"/>
          </p:nvPr>
        </p:nvSpPr>
        <p:spPr>
          <a:xfrm>
            <a:off x="1155700" y="2603501"/>
            <a:ext cx="13931900" cy="3086100"/>
          </a:xfrm>
          <a:prstGeom prst="rect">
            <a:avLst/>
          </a:prstGeom>
          <a:noFill/>
          <a:ln>
            <a:noFill/>
          </a:ln>
        </p:spPr>
        <p:txBody>
          <a:bodyPr lIns="38100" tIns="38100" rIns="38100" bIns="38100" anchor="ctr" anchorCtr="0">
            <a:noAutofit/>
          </a:bodyPr>
          <a:lstStyle/>
          <a:p>
            <a:pPr lvl="0">
              <a:spcBef>
                <a:spcPts val="0"/>
              </a:spcBef>
            </a:pPr>
            <a:r>
              <a:rPr lang="es-419" sz="3600" dirty="0">
                <a:solidFill>
                  <a:schemeClr val="lt1"/>
                </a:solidFill>
                <a:latin typeface="Arial" charset="0"/>
                <a:ea typeface="Arial" charset="0"/>
                <a:cs typeface="Arial" charset="0"/>
                <a:sym typeface="Cabin"/>
              </a:rPr>
              <a:t>Así como en las cadenas, podemos obtener cualquier elemento individual de una lista utilizando un índice especificado en </a:t>
            </a:r>
            <a:r>
              <a:rPr lang="es-419" sz="3600" dirty="0">
                <a:solidFill>
                  <a:srgbClr val="00FFFF"/>
                </a:solidFill>
                <a:latin typeface="Arial" charset="0"/>
                <a:ea typeface="Arial" charset="0"/>
                <a:cs typeface="Arial" charset="0"/>
                <a:sym typeface="Cabin"/>
              </a:rPr>
              <a:t>corchetes</a:t>
            </a:r>
          </a:p>
        </p:txBody>
      </p:sp>
      <p:pic>
        <p:nvPicPr>
          <p:cNvPr id="215" name="Shape 215"/>
          <p:cNvPicPr preferRelativeResize="0"/>
          <p:nvPr/>
        </p:nvPicPr>
        <p:blipFill rotWithShape="1">
          <a:blip r:embed="rId3">
            <a:alphaModFix/>
          </a:blip>
          <a:srcRect/>
          <a:stretch/>
        </p:blipFill>
        <p:spPr>
          <a:xfrm>
            <a:off x="358775" y="992909"/>
            <a:ext cx="2736850" cy="1828800"/>
          </a:xfrm>
          <a:prstGeom prst="rect">
            <a:avLst/>
          </a:prstGeom>
          <a:noFill/>
          <a:ln>
            <a:noFill/>
          </a:ln>
        </p:spPr>
      </p:pic>
      <p:sp>
        <p:nvSpPr>
          <p:cNvPr id="216" name="Shape 216"/>
          <p:cNvSpPr txBox="1"/>
          <p:nvPr/>
        </p:nvSpPr>
        <p:spPr>
          <a:xfrm>
            <a:off x="1727200" y="6375401"/>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0</a:t>
            </a:r>
          </a:p>
        </p:txBody>
      </p:sp>
      <p:sp>
        <p:nvSpPr>
          <p:cNvPr id="217" name="Shape 217"/>
          <p:cNvSpPr txBox="1"/>
          <p:nvPr/>
        </p:nvSpPr>
        <p:spPr>
          <a:xfrm>
            <a:off x="1155700" y="5651501"/>
            <a:ext cx="1879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Joseph</a:t>
            </a:r>
          </a:p>
        </p:txBody>
      </p:sp>
      <p:sp>
        <p:nvSpPr>
          <p:cNvPr id="218" name="Shape 218"/>
          <p:cNvSpPr txBox="1"/>
          <p:nvPr/>
        </p:nvSpPr>
        <p:spPr>
          <a:xfrm>
            <a:off x="7429500" y="5065701"/>
            <a:ext cx="8156400" cy="2339999"/>
          </a:xfrm>
          <a:prstGeom prst="rect">
            <a:avLst/>
          </a:prstGeom>
          <a:noFill/>
          <a:ln>
            <a:noFill/>
          </a:ln>
        </p:spPr>
        <p:txBody>
          <a:bodyPr lIns="0" tIns="0" rIns="0" bIns="0" anchor="ctr" anchorCtr="0">
            <a:noAutofit/>
          </a:bodyPr>
          <a:lstStyle/>
          <a:p>
            <a:pPr lvl="0">
              <a:buClr>
                <a:schemeClr val="lt1"/>
              </a:buClr>
              <a:buSzPct val="25000"/>
            </a:pPr>
            <a:r>
              <a:rPr lang="es-419" sz="2400" dirty="0">
                <a:solidFill>
                  <a:schemeClr val="lt1"/>
                </a:solidFill>
                <a:latin typeface="Courier New"/>
                <a:ea typeface="Courier New"/>
                <a:cs typeface="Courier New"/>
                <a:sym typeface="Courier New"/>
              </a:rPr>
              <a:t>&gt;&gt;&gt; </a:t>
            </a:r>
            <a:r>
              <a:rPr lang="es-419" sz="2400" dirty="0">
                <a:solidFill>
                  <a:srgbClr val="00FF00"/>
                </a:solidFill>
                <a:latin typeface="Courier New"/>
                <a:ea typeface="Courier New"/>
                <a:cs typeface="Courier New"/>
                <a:sym typeface="Courier New"/>
              </a:rPr>
              <a:t>amigos</a:t>
            </a:r>
            <a:r>
              <a:rPr lang="es-419" sz="2400" dirty="0">
                <a:solidFill>
                  <a:schemeClr val="lt1"/>
                </a:solidFill>
                <a:latin typeface="Courier New"/>
                <a:ea typeface="Courier New"/>
                <a:cs typeface="Courier New"/>
                <a:sym typeface="Courier New"/>
              </a:rPr>
              <a:t> = </a:t>
            </a:r>
            <a:r>
              <a:rPr lang="es-419" sz="2400" dirty="0">
                <a:solidFill>
                  <a:srgbClr val="FF7F00"/>
                </a:solidFill>
                <a:latin typeface="Courier New"/>
                <a:ea typeface="Courier New"/>
                <a:cs typeface="Courier New"/>
                <a:sym typeface="Courier New"/>
              </a:rPr>
              <a:t>[ 'Joseph', 'Glenn', 'Sally' ]</a:t>
            </a:r>
          </a:p>
          <a:p>
            <a:pPr lvl="0">
              <a:buClr>
                <a:schemeClr val="lt1"/>
              </a:buClr>
              <a:buSzPct val="25000"/>
            </a:pPr>
            <a:r>
              <a:rPr lang="es-419" sz="2400" dirty="0">
                <a:solidFill>
                  <a:schemeClr val="lt1"/>
                </a:solidFill>
                <a:latin typeface="Courier New"/>
                <a:ea typeface="Courier New"/>
                <a:cs typeface="Courier New"/>
                <a:sym typeface="Courier New"/>
              </a:rPr>
              <a:t>&gt;&gt;&gt; </a:t>
            </a:r>
            <a:r>
              <a:rPr lang="es-419" sz="2400" dirty="0" err="1">
                <a:solidFill>
                  <a:srgbClr val="FFFF00"/>
                </a:solidFill>
                <a:latin typeface="Courier New"/>
                <a:ea typeface="Courier New"/>
                <a:cs typeface="Courier New"/>
                <a:sym typeface="Courier New"/>
              </a:rPr>
              <a:t>print</a:t>
            </a:r>
            <a:r>
              <a:rPr lang="es-419" sz="2400" dirty="0">
                <a:solidFill>
                  <a:srgbClr val="FFFF00"/>
                </a:solidFill>
                <a:latin typeface="Courier New"/>
                <a:ea typeface="Courier New"/>
                <a:cs typeface="Courier New"/>
                <a:sym typeface="Courier New"/>
              </a:rPr>
              <a:t>(</a:t>
            </a:r>
            <a:r>
              <a:rPr lang="es-419" sz="2400" dirty="0">
                <a:solidFill>
                  <a:srgbClr val="00FF00"/>
                </a:solidFill>
                <a:latin typeface="Courier New"/>
                <a:ea typeface="Courier New"/>
                <a:cs typeface="Courier New"/>
                <a:sym typeface="Courier New"/>
              </a:rPr>
              <a:t>amigos</a:t>
            </a:r>
            <a:r>
              <a:rPr lang="es-419" sz="2400" dirty="0">
                <a:solidFill>
                  <a:srgbClr val="00FFFF"/>
                </a:solidFill>
                <a:latin typeface="Courier New"/>
                <a:ea typeface="Courier New"/>
                <a:cs typeface="Courier New"/>
                <a:sym typeface="Courier New"/>
              </a:rPr>
              <a:t>[</a:t>
            </a:r>
            <a:r>
              <a:rPr lang="es-419" sz="2400" dirty="0">
                <a:solidFill>
                  <a:schemeClr val="lt1"/>
                </a:solidFill>
                <a:latin typeface="Courier New"/>
                <a:ea typeface="Courier New"/>
                <a:cs typeface="Courier New"/>
                <a:sym typeface="Courier New"/>
              </a:rPr>
              <a:t>1</a:t>
            </a:r>
            <a:r>
              <a:rPr lang="es-419" sz="2400" dirty="0">
                <a:solidFill>
                  <a:srgbClr val="00FFFF"/>
                </a:solidFill>
                <a:latin typeface="Courier New"/>
                <a:ea typeface="Courier New"/>
                <a:cs typeface="Courier New"/>
                <a:sym typeface="Courier New"/>
              </a:rPr>
              <a:t>]</a:t>
            </a:r>
            <a:r>
              <a:rPr lang="es-419" sz="2400" dirty="0">
                <a:solidFill>
                  <a:srgbClr val="FFFF00"/>
                </a:solidFill>
                <a:latin typeface="Courier New"/>
                <a:ea typeface="Courier New"/>
                <a:cs typeface="Courier New"/>
                <a:sym typeface="Courier New"/>
              </a:rPr>
              <a:t>)</a:t>
            </a:r>
          </a:p>
          <a:p>
            <a:pPr lvl="0">
              <a:buClr>
                <a:schemeClr val="lt1"/>
              </a:buClr>
              <a:buSzPct val="25000"/>
            </a:pPr>
            <a:r>
              <a:rPr lang="es-419" sz="2400" dirty="0">
                <a:solidFill>
                  <a:schemeClr val="lt1"/>
                </a:solidFill>
                <a:latin typeface="Courier New"/>
                <a:ea typeface="Courier New"/>
                <a:cs typeface="Courier New"/>
                <a:sym typeface="Courier New"/>
              </a:rPr>
              <a:t>Glenn</a:t>
            </a:r>
          </a:p>
          <a:p>
            <a:pPr lvl="0">
              <a:buClr>
                <a:schemeClr val="lt1"/>
              </a:buClr>
              <a:buSzPct val="25000"/>
            </a:pPr>
            <a:r>
              <a:rPr lang="es-419" sz="2400" dirty="0">
                <a:solidFill>
                  <a:schemeClr val="lt1"/>
                </a:solidFill>
                <a:latin typeface="Courier New"/>
                <a:ea typeface="Courier New"/>
                <a:cs typeface="Courier New"/>
                <a:sym typeface="Courier New"/>
              </a:rPr>
              <a:t>&gt;&gt;&gt; </a:t>
            </a:r>
          </a:p>
        </p:txBody>
      </p:sp>
      <p:sp>
        <p:nvSpPr>
          <p:cNvPr id="219" name="Shape 219"/>
          <p:cNvSpPr txBox="1"/>
          <p:nvPr/>
        </p:nvSpPr>
        <p:spPr>
          <a:xfrm>
            <a:off x="3606800" y="6375401"/>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a:t>
            </a:r>
          </a:p>
        </p:txBody>
      </p:sp>
      <p:sp>
        <p:nvSpPr>
          <p:cNvPr id="220" name="Shape 220"/>
          <p:cNvSpPr txBox="1"/>
          <p:nvPr/>
        </p:nvSpPr>
        <p:spPr>
          <a:xfrm>
            <a:off x="3035300" y="5651501"/>
            <a:ext cx="1879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Glenn</a:t>
            </a:r>
          </a:p>
        </p:txBody>
      </p:sp>
      <p:sp>
        <p:nvSpPr>
          <p:cNvPr id="221" name="Shape 221"/>
          <p:cNvSpPr txBox="1"/>
          <p:nvPr/>
        </p:nvSpPr>
        <p:spPr>
          <a:xfrm>
            <a:off x="5486400" y="6375401"/>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2</a:t>
            </a:r>
          </a:p>
        </p:txBody>
      </p:sp>
      <p:sp>
        <p:nvSpPr>
          <p:cNvPr id="222" name="Shape 222"/>
          <p:cNvSpPr txBox="1"/>
          <p:nvPr/>
        </p:nvSpPr>
        <p:spPr>
          <a:xfrm>
            <a:off x="4914900" y="5651501"/>
            <a:ext cx="1879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Sally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1155700" y="789709"/>
            <a:ext cx="13449300" cy="1750290"/>
          </a:xfrm>
          <a:prstGeom prst="rect">
            <a:avLst/>
          </a:prstGeom>
          <a:noFill/>
          <a:ln>
            <a:noFill/>
          </a:ln>
        </p:spPr>
        <p:txBody>
          <a:bodyPr lIns="38100" tIns="38100" rIns="38100" bIns="38100" anchor="ctr" anchorCtr="0">
            <a:noAutofit/>
          </a:bodyPr>
          <a:lstStyle/>
          <a:p>
            <a:pPr lvl="0">
              <a:spcBef>
                <a:spcPts val="0"/>
              </a:spcBef>
              <a:buClr>
                <a:srgbClr val="00FF00"/>
              </a:buClr>
              <a:buSzPct val="25000"/>
            </a:pPr>
            <a:r>
              <a:rPr lang="en-US" sz="7600" dirty="0">
                <a:solidFill>
                  <a:srgbClr val="FFD966"/>
                </a:solidFill>
                <a:latin typeface="Arial" charset="0"/>
                <a:ea typeface="Arial" charset="0"/>
                <a:cs typeface="Arial" charset="0"/>
                <a:sym typeface="Cabin"/>
              </a:rPr>
              <a:t>Las </a:t>
            </a:r>
            <a:r>
              <a:rPr lang="en-US" sz="7600" dirty="0" err="1">
                <a:solidFill>
                  <a:srgbClr val="FFD966"/>
                </a:solidFill>
                <a:latin typeface="Arial" charset="0"/>
                <a:ea typeface="Arial" charset="0"/>
                <a:cs typeface="Arial" charset="0"/>
                <a:sym typeface="Cabin"/>
              </a:rPr>
              <a:t>Listas</a:t>
            </a:r>
            <a:r>
              <a:rPr lang="en-US" sz="7600" dirty="0">
                <a:solidFill>
                  <a:srgbClr val="FFD966"/>
                </a:solidFill>
                <a:latin typeface="Arial" charset="0"/>
                <a:ea typeface="Arial" charset="0"/>
                <a:cs typeface="Arial" charset="0"/>
                <a:sym typeface="Cabin"/>
              </a:rPr>
              <a:t> son </a:t>
            </a:r>
            <a:r>
              <a:rPr lang="en-US" sz="7600" dirty="0" err="1">
                <a:solidFill>
                  <a:srgbClr val="FFD966"/>
                </a:solidFill>
                <a:latin typeface="Arial" charset="0"/>
                <a:ea typeface="Arial" charset="0"/>
                <a:cs typeface="Arial" charset="0"/>
                <a:sym typeface="Cabin"/>
              </a:rPr>
              <a:t>Mutables</a:t>
            </a:r>
            <a:endParaRPr lang="en-US" sz="7600" u="none" strike="noStrike" cap="none" dirty="0">
              <a:solidFill>
                <a:srgbClr val="FFD966"/>
              </a:solidFill>
              <a:latin typeface="Arial" charset="0"/>
              <a:ea typeface="Arial" charset="0"/>
              <a:cs typeface="Arial" charset="0"/>
              <a:sym typeface="Cabin"/>
            </a:endParaRPr>
          </a:p>
        </p:txBody>
      </p:sp>
      <p:sp>
        <p:nvSpPr>
          <p:cNvPr id="228" name="Shape 228"/>
          <p:cNvSpPr txBox="1">
            <a:spLocks noGrp="1"/>
          </p:cNvSpPr>
          <p:nvPr>
            <p:ph idx="1"/>
          </p:nvPr>
        </p:nvSpPr>
        <p:spPr>
          <a:xfrm>
            <a:off x="765544" y="2603501"/>
            <a:ext cx="7721231" cy="5156200"/>
          </a:xfrm>
          <a:prstGeom prst="rect">
            <a:avLst/>
          </a:prstGeom>
          <a:noFill/>
          <a:ln>
            <a:noFill/>
          </a:ln>
        </p:spPr>
        <p:txBody>
          <a:bodyPr lIns="38100" tIns="38100" rIns="38100" bIns="38100" anchor="ctr" anchorCtr="0">
            <a:noAutofit/>
          </a:bodyPr>
          <a:lstStyle/>
          <a:p>
            <a:pPr marL="469900" lvl="0" indent="-457200">
              <a:spcBef>
                <a:spcPts val="0"/>
              </a:spcBef>
              <a:spcAft>
                <a:spcPts val="1000"/>
              </a:spcAft>
              <a:buSzPct val="100000"/>
              <a:buFont typeface="Arial"/>
              <a:buChar char="•"/>
            </a:pPr>
            <a:r>
              <a:rPr lang="es-419" sz="3400" dirty="0">
                <a:solidFill>
                  <a:schemeClr val="lt1"/>
                </a:solidFill>
                <a:latin typeface="Arial" charset="0"/>
                <a:ea typeface="Arial" charset="0"/>
                <a:cs typeface="Arial" charset="0"/>
                <a:sym typeface="Cabin"/>
              </a:rPr>
              <a:t>Las Cadenas son “</a:t>
            </a:r>
            <a:r>
              <a:rPr lang="es-419" sz="3400" dirty="0">
                <a:solidFill>
                  <a:srgbClr val="00FF00"/>
                </a:solidFill>
                <a:latin typeface="Arial" charset="0"/>
                <a:ea typeface="Arial" charset="0"/>
                <a:cs typeface="Arial" charset="0"/>
                <a:sym typeface="Cabin"/>
              </a:rPr>
              <a:t>inmutables</a:t>
            </a:r>
            <a:r>
              <a:rPr lang="es-419" sz="3400" dirty="0">
                <a:solidFill>
                  <a:schemeClr val="lt1"/>
                </a:solidFill>
                <a:latin typeface="Arial" charset="0"/>
                <a:ea typeface="Arial" charset="0"/>
                <a:cs typeface="Arial" charset="0"/>
                <a:sym typeface="Cabin"/>
              </a:rPr>
              <a:t>” – no podemos cambiar el contenido de una cadena – tenemos que crear una </a:t>
            </a:r>
            <a:r>
              <a:rPr lang="es-419" sz="3400" dirty="0">
                <a:solidFill>
                  <a:srgbClr val="FF00FF"/>
                </a:solidFill>
                <a:latin typeface="Arial" charset="0"/>
                <a:ea typeface="Arial" charset="0"/>
                <a:cs typeface="Arial" charset="0"/>
                <a:sym typeface="Cabin"/>
              </a:rPr>
              <a:t>nueva cadena</a:t>
            </a:r>
            <a:r>
              <a:rPr lang="es-419" sz="3400" dirty="0">
                <a:solidFill>
                  <a:schemeClr val="lt1"/>
                </a:solidFill>
                <a:latin typeface="Arial" charset="0"/>
                <a:ea typeface="Arial" charset="0"/>
                <a:cs typeface="Arial" charset="0"/>
                <a:sym typeface="Cabin"/>
              </a:rPr>
              <a:t> para </a:t>
            </a:r>
            <a:r>
              <a:rPr lang="es-419" sz="3400" dirty="0" err="1">
                <a:solidFill>
                  <a:schemeClr val="lt1"/>
                </a:solidFill>
                <a:latin typeface="Arial" charset="0"/>
                <a:ea typeface="Arial" charset="0"/>
                <a:cs typeface="Arial" charset="0"/>
                <a:sym typeface="Cabin"/>
              </a:rPr>
              <a:t>haer</a:t>
            </a:r>
            <a:r>
              <a:rPr lang="es-419" sz="3400" dirty="0">
                <a:solidFill>
                  <a:schemeClr val="lt1"/>
                </a:solidFill>
                <a:latin typeface="Arial" charset="0"/>
                <a:ea typeface="Arial" charset="0"/>
                <a:cs typeface="Arial" charset="0"/>
                <a:sym typeface="Cabin"/>
              </a:rPr>
              <a:t> cualquier cambio</a:t>
            </a:r>
          </a:p>
          <a:p>
            <a:pPr marL="469900" lvl="0" indent="-457200">
              <a:spcBef>
                <a:spcPts val="0"/>
              </a:spcBef>
              <a:spcAft>
                <a:spcPts val="1000"/>
              </a:spcAft>
              <a:buSzPct val="100000"/>
              <a:buFont typeface="Arial"/>
              <a:buChar char="•"/>
            </a:pPr>
            <a:r>
              <a:rPr lang="es-419" sz="3400" dirty="0">
                <a:solidFill>
                  <a:schemeClr val="lt1"/>
                </a:solidFill>
                <a:latin typeface="Arial" charset="0"/>
                <a:ea typeface="Arial" charset="0"/>
                <a:cs typeface="Arial" charset="0"/>
                <a:sym typeface="Cabin"/>
              </a:rPr>
              <a:t>Las Listas son “</a:t>
            </a:r>
            <a:r>
              <a:rPr lang="es-419" sz="3400" dirty="0">
                <a:solidFill>
                  <a:srgbClr val="00FF00"/>
                </a:solidFill>
                <a:latin typeface="Arial" charset="0"/>
                <a:ea typeface="Arial" charset="0"/>
                <a:cs typeface="Arial" charset="0"/>
                <a:sym typeface="Cabin"/>
              </a:rPr>
              <a:t>mutables</a:t>
            </a:r>
            <a:r>
              <a:rPr lang="es-419" sz="3400" dirty="0">
                <a:solidFill>
                  <a:schemeClr val="lt1"/>
                </a:solidFill>
                <a:latin typeface="Arial" charset="0"/>
                <a:ea typeface="Arial" charset="0"/>
                <a:cs typeface="Arial" charset="0"/>
                <a:sym typeface="Cabin"/>
              </a:rPr>
              <a:t>” - podemos </a:t>
            </a:r>
            <a:r>
              <a:rPr lang="es-419" sz="3400" dirty="0">
                <a:solidFill>
                  <a:srgbClr val="FF00FF"/>
                </a:solidFill>
                <a:latin typeface="Arial" charset="0"/>
                <a:ea typeface="Arial" charset="0"/>
                <a:cs typeface="Arial" charset="0"/>
                <a:sym typeface="Cabin"/>
              </a:rPr>
              <a:t>cambiar </a:t>
            </a:r>
            <a:r>
              <a:rPr lang="es-419" sz="3400" dirty="0">
                <a:solidFill>
                  <a:schemeClr val="lt1"/>
                </a:solidFill>
                <a:latin typeface="Arial" charset="0"/>
                <a:ea typeface="Arial" charset="0"/>
                <a:cs typeface="Arial" charset="0"/>
                <a:sym typeface="Cabin"/>
              </a:rPr>
              <a:t>un elemento de una lista utilizando el operador índice</a:t>
            </a:r>
          </a:p>
        </p:txBody>
      </p:sp>
      <p:sp>
        <p:nvSpPr>
          <p:cNvPr id="229" name="Shape 229"/>
          <p:cNvSpPr txBox="1"/>
          <p:nvPr/>
        </p:nvSpPr>
        <p:spPr>
          <a:xfrm>
            <a:off x="9334300" y="2247900"/>
            <a:ext cx="6464399" cy="5969449"/>
          </a:xfrm>
          <a:prstGeom prst="rect">
            <a:avLst/>
          </a:prstGeom>
          <a:noFill/>
          <a:ln>
            <a:noFill/>
          </a:ln>
        </p:spPr>
        <p:txBody>
          <a:bodyPr lIns="0" tIns="0" rIns="0" bIns="0" anchor="ctr" anchorCtr="0">
            <a:noAutofit/>
          </a:bodyPr>
          <a:lstStyle/>
          <a:p>
            <a:pPr lvl="0">
              <a:buClr>
                <a:schemeClr val="lt1"/>
              </a:buClr>
              <a:buSzPct val="25000"/>
            </a:pPr>
            <a:r>
              <a:rPr lang="es-419" sz="2400" dirty="0">
                <a:solidFill>
                  <a:schemeClr val="lt1"/>
                </a:solidFill>
                <a:latin typeface="Courier New"/>
                <a:ea typeface="Courier New"/>
                <a:cs typeface="Courier New"/>
                <a:sym typeface="Courier New"/>
              </a:rPr>
              <a:t>&gt;&gt;&gt; </a:t>
            </a:r>
            <a:r>
              <a:rPr lang="es-419" sz="2400" dirty="0">
                <a:solidFill>
                  <a:srgbClr val="00FF00"/>
                </a:solidFill>
                <a:latin typeface="Courier New"/>
                <a:ea typeface="Courier New"/>
                <a:cs typeface="Courier New"/>
                <a:sym typeface="Courier New"/>
              </a:rPr>
              <a:t>fruta</a:t>
            </a:r>
            <a:r>
              <a:rPr lang="es-419" sz="2400" dirty="0">
                <a:solidFill>
                  <a:schemeClr val="lt1"/>
                </a:solidFill>
                <a:latin typeface="Courier New"/>
                <a:ea typeface="Courier New"/>
                <a:cs typeface="Courier New"/>
                <a:sym typeface="Courier New"/>
              </a:rPr>
              <a:t> = 'Banana'</a:t>
            </a:r>
          </a:p>
          <a:p>
            <a:pPr lvl="0">
              <a:buClr>
                <a:schemeClr val="lt1"/>
              </a:buClr>
              <a:buSzPct val="25000"/>
            </a:pPr>
            <a:r>
              <a:rPr lang="es-419" sz="2400" dirty="0">
                <a:solidFill>
                  <a:schemeClr val="lt1"/>
                </a:solidFill>
                <a:latin typeface="Courier New"/>
                <a:ea typeface="Courier New"/>
                <a:cs typeface="Courier New"/>
                <a:sym typeface="Courier New"/>
              </a:rPr>
              <a:t>&gt;&gt;&gt; </a:t>
            </a:r>
            <a:r>
              <a:rPr lang="es-419" sz="2400" dirty="0">
                <a:solidFill>
                  <a:srgbClr val="00FF00"/>
                </a:solidFill>
                <a:latin typeface="Courier New"/>
                <a:ea typeface="Courier New"/>
                <a:cs typeface="Courier New"/>
                <a:sym typeface="Courier New"/>
              </a:rPr>
              <a:t>fruta</a:t>
            </a:r>
            <a:r>
              <a:rPr lang="es-419" sz="2400" dirty="0">
                <a:solidFill>
                  <a:srgbClr val="00FFFF"/>
                </a:solidFill>
                <a:latin typeface="Courier New"/>
                <a:ea typeface="Courier New"/>
                <a:cs typeface="Courier New"/>
                <a:sym typeface="Courier New"/>
              </a:rPr>
              <a:t>[</a:t>
            </a:r>
            <a:r>
              <a:rPr lang="es-419" sz="2400" dirty="0">
                <a:solidFill>
                  <a:schemeClr val="lt1"/>
                </a:solidFill>
                <a:latin typeface="Courier New"/>
                <a:ea typeface="Courier New"/>
                <a:cs typeface="Courier New"/>
                <a:sym typeface="Courier New"/>
              </a:rPr>
              <a:t>0</a:t>
            </a:r>
            <a:r>
              <a:rPr lang="es-419" sz="2400" dirty="0">
                <a:solidFill>
                  <a:srgbClr val="00FFFF"/>
                </a:solidFill>
                <a:latin typeface="Courier New"/>
                <a:ea typeface="Courier New"/>
                <a:cs typeface="Courier New"/>
                <a:sym typeface="Courier New"/>
              </a:rPr>
              <a:t>]</a:t>
            </a:r>
            <a:r>
              <a:rPr lang="es-419" sz="2400" dirty="0">
                <a:solidFill>
                  <a:schemeClr val="lt1"/>
                </a:solidFill>
                <a:latin typeface="Courier New"/>
                <a:ea typeface="Courier New"/>
                <a:cs typeface="Courier New"/>
                <a:sym typeface="Courier New"/>
              </a:rPr>
              <a:t> = 'b'</a:t>
            </a:r>
          </a:p>
          <a:p>
            <a:pPr lvl="0">
              <a:buClr>
                <a:srgbClr val="FF66FF"/>
              </a:buClr>
              <a:buSzPct val="25000"/>
            </a:pPr>
            <a:r>
              <a:rPr lang="es-419" sz="2400" dirty="0" err="1">
                <a:solidFill>
                  <a:srgbClr val="E06666"/>
                </a:solidFill>
                <a:latin typeface="Courier New"/>
                <a:ea typeface="Courier New"/>
                <a:cs typeface="Courier New"/>
                <a:sym typeface="Courier New"/>
              </a:rPr>
              <a:t>Traceback</a:t>
            </a:r>
            <a:r>
              <a:rPr lang="es-419" sz="2400" dirty="0">
                <a:solidFill>
                  <a:srgbClr val="E06666"/>
                </a:solidFill>
                <a:latin typeface="Courier New"/>
                <a:ea typeface="Courier New"/>
                <a:cs typeface="Courier New"/>
                <a:sym typeface="Courier New"/>
              </a:rPr>
              <a:t> </a:t>
            </a:r>
          </a:p>
          <a:p>
            <a:pPr lvl="0">
              <a:buClr>
                <a:srgbClr val="FF66FF"/>
              </a:buClr>
              <a:buSzPct val="25000"/>
            </a:pPr>
            <a:r>
              <a:rPr lang="es-419" sz="2400" dirty="0" err="1">
                <a:solidFill>
                  <a:srgbClr val="E06666"/>
                </a:solidFill>
                <a:latin typeface="Courier New"/>
                <a:ea typeface="Courier New"/>
                <a:cs typeface="Courier New"/>
                <a:sym typeface="Courier New"/>
              </a:rPr>
              <a:t>TypeError</a:t>
            </a:r>
            <a:r>
              <a:rPr lang="es-419" sz="2400" dirty="0">
                <a:solidFill>
                  <a:srgbClr val="E06666"/>
                </a:solidFill>
                <a:latin typeface="Courier New"/>
                <a:ea typeface="Courier New"/>
                <a:cs typeface="Courier New"/>
                <a:sym typeface="Courier New"/>
              </a:rPr>
              <a:t>: '</a:t>
            </a:r>
            <a:r>
              <a:rPr lang="es-419" sz="2400" dirty="0" err="1">
                <a:solidFill>
                  <a:srgbClr val="E06666"/>
                </a:solidFill>
                <a:latin typeface="Courier New"/>
                <a:ea typeface="Courier New"/>
                <a:cs typeface="Courier New"/>
                <a:sym typeface="Courier New"/>
              </a:rPr>
              <a:t>str</a:t>
            </a:r>
            <a:r>
              <a:rPr lang="es-419" sz="2400" dirty="0">
                <a:solidFill>
                  <a:srgbClr val="E06666"/>
                </a:solidFill>
                <a:latin typeface="Courier New"/>
                <a:ea typeface="Courier New"/>
                <a:cs typeface="Courier New"/>
                <a:sym typeface="Courier New"/>
              </a:rPr>
              <a:t>' </a:t>
            </a:r>
            <a:r>
              <a:rPr lang="es-419" sz="2400" dirty="0" err="1">
                <a:solidFill>
                  <a:srgbClr val="E06666"/>
                </a:solidFill>
                <a:latin typeface="Courier New"/>
                <a:ea typeface="Courier New"/>
                <a:cs typeface="Courier New"/>
                <a:sym typeface="Courier New"/>
              </a:rPr>
              <a:t>object</a:t>
            </a:r>
            <a:r>
              <a:rPr lang="es-419" sz="2400" dirty="0">
                <a:solidFill>
                  <a:srgbClr val="E06666"/>
                </a:solidFill>
                <a:latin typeface="Courier New"/>
                <a:ea typeface="Courier New"/>
                <a:cs typeface="Courier New"/>
                <a:sym typeface="Courier New"/>
              </a:rPr>
              <a:t> </a:t>
            </a:r>
            <a:r>
              <a:rPr lang="es-419" sz="2400" dirty="0" err="1">
                <a:solidFill>
                  <a:srgbClr val="E06666"/>
                </a:solidFill>
                <a:latin typeface="Courier New"/>
                <a:ea typeface="Courier New"/>
                <a:cs typeface="Courier New"/>
                <a:sym typeface="Courier New"/>
              </a:rPr>
              <a:t>does</a:t>
            </a:r>
            <a:r>
              <a:rPr lang="es-419" sz="2400" dirty="0">
                <a:solidFill>
                  <a:srgbClr val="E06666"/>
                </a:solidFill>
                <a:latin typeface="Courier New"/>
                <a:ea typeface="Courier New"/>
                <a:cs typeface="Courier New"/>
                <a:sym typeface="Courier New"/>
              </a:rPr>
              <a:t> </a:t>
            </a:r>
            <a:r>
              <a:rPr lang="es-419" sz="2400" dirty="0" err="1">
                <a:solidFill>
                  <a:srgbClr val="E06666"/>
                </a:solidFill>
                <a:latin typeface="Courier New"/>
                <a:ea typeface="Courier New"/>
                <a:cs typeface="Courier New"/>
                <a:sym typeface="Courier New"/>
              </a:rPr>
              <a:t>not</a:t>
            </a:r>
            <a:r>
              <a:rPr lang="es-419" sz="2400" dirty="0">
                <a:solidFill>
                  <a:srgbClr val="E06666"/>
                </a:solidFill>
                <a:latin typeface="Courier New"/>
                <a:ea typeface="Courier New"/>
                <a:cs typeface="Courier New"/>
                <a:sym typeface="Courier New"/>
              </a:rPr>
              <a:t> </a:t>
            </a:r>
          </a:p>
          <a:p>
            <a:pPr lvl="0">
              <a:buClr>
                <a:srgbClr val="FF66FF"/>
              </a:buClr>
              <a:buSzPct val="25000"/>
            </a:pPr>
            <a:r>
              <a:rPr lang="es-419" sz="2400" dirty="0" err="1">
                <a:solidFill>
                  <a:srgbClr val="E06666"/>
                </a:solidFill>
                <a:latin typeface="Courier New"/>
                <a:ea typeface="Courier New"/>
                <a:cs typeface="Courier New"/>
                <a:sym typeface="Courier New"/>
              </a:rPr>
              <a:t>support</a:t>
            </a:r>
            <a:r>
              <a:rPr lang="es-419" sz="2400" dirty="0">
                <a:solidFill>
                  <a:srgbClr val="E06666"/>
                </a:solidFill>
                <a:latin typeface="Courier New"/>
                <a:ea typeface="Courier New"/>
                <a:cs typeface="Courier New"/>
                <a:sym typeface="Courier New"/>
              </a:rPr>
              <a:t> </a:t>
            </a:r>
            <a:r>
              <a:rPr lang="es-419" sz="2400" dirty="0" err="1">
                <a:solidFill>
                  <a:srgbClr val="E06666"/>
                </a:solidFill>
                <a:latin typeface="Courier New"/>
                <a:ea typeface="Courier New"/>
                <a:cs typeface="Courier New"/>
                <a:sym typeface="Courier New"/>
              </a:rPr>
              <a:t>item</a:t>
            </a:r>
            <a:r>
              <a:rPr lang="es-419" sz="2400" dirty="0">
                <a:solidFill>
                  <a:srgbClr val="E06666"/>
                </a:solidFill>
                <a:latin typeface="Courier New"/>
                <a:ea typeface="Courier New"/>
                <a:cs typeface="Courier New"/>
                <a:sym typeface="Courier New"/>
              </a:rPr>
              <a:t> </a:t>
            </a:r>
            <a:r>
              <a:rPr lang="es-419" sz="2400" dirty="0" err="1">
                <a:solidFill>
                  <a:srgbClr val="E06666"/>
                </a:solidFill>
                <a:latin typeface="Courier New"/>
                <a:ea typeface="Courier New"/>
                <a:cs typeface="Courier New"/>
                <a:sym typeface="Courier New"/>
              </a:rPr>
              <a:t>assignment</a:t>
            </a:r>
            <a:endParaRPr lang="es-419" sz="2400" dirty="0">
              <a:solidFill>
                <a:srgbClr val="E06666"/>
              </a:solidFill>
              <a:latin typeface="Courier New"/>
              <a:ea typeface="Courier New"/>
              <a:cs typeface="Courier New"/>
              <a:sym typeface="Courier New"/>
            </a:endParaRPr>
          </a:p>
          <a:p>
            <a:pPr lvl="0">
              <a:buClr>
                <a:schemeClr val="lt1"/>
              </a:buClr>
              <a:buSzPct val="25000"/>
            </a:pPr>
            <a:r>
              <a:rPr lang="es-419" sz="2400" dirty="0">
                <a:solidFill>
                  <a:schemeClr val="lt1"/>
                </a:solidFill>
                <a:latin typeface="Courier New"/>
                <a:ea typeface="Courier New"/>
                <a:cs typeface="Courier New"/>
                <a:sym typeface="Courier New"/>
              </a:rPr>
              <a:t>&gt;&gt;&gt; </a:t>
            </a:r>
            <a:r>
              <a:rPr lang="es-419" sz="2400" dirty="0">
                <a:solidFill>
                  <a:srgbClr val="00FF00"/>
                </a:solidFill>
                <a:latin typeface="Courier New"/>
                <a:ea typeface="Courier New"/>
                <a:cs typeface="Courier New"/>
                <a:sym typeface="Courier New"/>
              </a:rPr>
              <a:t>x</a:t>
            </a:r>
            <a:r>
              <a:rPr lang="es-419" sz="2400" dirty="0">
                <a:solidFill>
                  <a:schemeClr val="lt1"/>
                </a:solidFill>
                <a:latin typeface="Courier New"/>
                <a:ea typeface="Courier New"/>
                <a:cs typeface="Courier New"/>
                <a:sym typeface="Courier New"/>
              </a:rPr>
              <a:t> = </a:t>
            </a:r>
            <a:r>
              <a:rPr lang="es-419" sz="2400" dirty="0" err="1">
                <a:solidFill>
                  <a:srgbClr val="00FF00"/>
                </a:solidFill>
                <a:latin typeface="Courier New"/>
                <a:ea typeface="Courier New"/>
                <a:cs typeface="Courier New"/>
                <a:sym typeface="Courier New"/>
              </a:rPr>
              <a:t>fruta</a:t>
            </a:r>
            <a:r>
              <a:rPr lang="es-419" sz="2400" dirty="0" err="1">
                <a:solidFill>
                  <a:srgbClr val="FF00FF"/>
                </a:solidFill>
                <a:latin typeface="Courier New"/>
                <a:ea typeface="Courier New"/>
                <a:cs typeface="Courier New"/>
                <a:sym typeface="Courier New"/>
              </a:rPr>
              <a:t>.lower</a:t>
            </a:r>
            <a:r>
              <a:rPr lang="es-419" sz="2400" dirty="0">
                <a:solidFill>
                  <a:schemeClr val="lt1"/>
                </a:solidFill>
                <a:latin typeface="Courier New"/>
                <a:ea typeface="Courier New"/>
                <a:cs typeface="Courier New"/>
                <a:sym typeface="Courier New"/>
              </a:rPr>
              <a:t>()</a:t>
            </a:r>
          </a:p>
          <a:p>
            <a:pPr lvl="0">
              <a:buClr>
                <a:schemeClr val="lt1"/>
              </a:buClr>
              <a:buSzPct val="25000"/>
            </a:pPr>
            <a:r>
              <a:rPr lang="es-419" sz="2400" dirty="0">
                <a:solidFill>
                  <a:schemeClr val="lt1"/>
                </a:solidFill>
                <a:latin typeface="Courier New"/>
                <a:ea typeface="Courier New"/>
                <a:cs typeface="Courier New"/>
                <a:sym typeface="Courier New"/>
              </a:rPr>
              <a:t>&gt;&gt;&gt; </a:t>
            </a:r>
            <a:r>
              <a:rPr lang="es-419" sz="2400" dirty="0" err="1">
                <a:solidFill>
                  <a:srgbClr val="FFFF00"/>
                </a:solidFill>
                <a:latin typeface="Courier New"/>
                <a:ea typeface="Courier New"/>
                <a:cs typeface="Courier New"/>
                <a:sym typeface="Courier New"/>
              </a:rPr>
              <a:t>print</a:t>
            </a:r>
            <a:r>
              <a:rPr lang="es-419" sz="2400" dirty="0">
                <a:solidFill>
                  <a:srgbClr val="FFFF00"/>
                </a:solidFill>
                <a:latin typeface="Courier New"/>
                <a:ea typeface="Courier New"/>
                <a:cs typeface="Courier New"/>
                <a:sym typeface="Courier New"/>
              </a:rPr>
              <a:t>(</a:t>
            </a:r>
            <a:r>
              <a:rPr lang="es-419" sz="2400" dirty="0">
                <a:solidFill>
                  <a:srgbClr val="00FF00"/>
                </a:solidFill>
                <a:latin typeface="Courier New"/>
                <a:ea typeface="Courier New"/>
                <a:cs typeface="Courier New"/>
                <a:sym typeface="Courier New"/>
              </a:rPr>
              <a:t>x</a:t>
            </a:r>
            <a:r>
              <a:rPr lang="es-419" sz="2400" dirty="0">
                <a:solidFill>
                  <a:srgbClr val="FFFF00"/>
                </a:solidFill>
                <a:latin typeface="Courier New"/>
                <a:ea typeface="Courier New"/>
                <a:cs typeface="Courier New"/>
                <a:sym typeface="Courier New"/>
              </a:rPr>
              <a:t>)</a:t>
            </a:r>
          </a:p>
          <a:p>
            <a:pPr lvl="0">
              <a:buClr>
                <a:schemeClr val="lt1"/>
              </a:buClr>
              <a:buSzPct val="25000"/>
            </a:pPr>
            <a:r>
              <a:rPr lang="es-419" sz="2400" dirty="0">
                <a:solidFill>
                  <a:schemeClr val="lt1"/>
                </a:solidFill>
                <a:latin typeface="Courier New"/>
                <a:ea typeface="Courier New"/>
                <a:cs typeface="Courier New"/>
                <a:sym typeface="Courier New"/>
              </a:rPr>
              <a:t>banana</a:t>
            </a:r>
          </a:p>
          <a:p>
            <a:pPr lvl="0">
              <a:buClr>
                <a:schemeClr val="lt1"/>
              </a:buClr>
              <a:buSzPct val="25000"/>
            </a:pPr>
            <a:r>
              <a:rPr lang="es-419" sz="2400" dirty="0">
                <a:solidFill>
                  <a:schemeClr val="lt1"/>
                </a:solidFill>
                <a:latin typeface="Courier New"/>
                <a:ea typeface="Courier New"/>
                <a:cs typeface="Courier New"/>
                <a:sym typeface="Courier New"/>
              </a:rPr>
              <a:t>&gt;&gt;&gt; </a:t>
            </a:r>
            <a:r>
              <a:rPr lang="es-419" sz="2400" dirty="0">
                <a:solidFill>
                  <a:srgbClr val="00FF00"/>
                </a:solidFill>
                <a:latin typeface="Courier New"/>
                <a:ea typeface="Courier New"/>
                <a:cs typeface="Courier New"/>
                <a:sym typeface="Courier New"/>
              </a:rPr>
              <a:t>loto</a:t>
            </a:r>
            <a:r>
              <a:rPr lang="es-419" sz="2400" dirty="0">
                <a:solidFill>
                  <a:schemeClr val="lt1"/>
                </a:solidFill>
                <a:latin typeface="Courier New"/>
                <a:ea typeface="Courier New"/>
                <a:cs typeface="Courier New"/>
                <a:sym typeface="Courier New"/>
              </a:rPr>
              <a:t> = </a:t>
            </a:r>
            <a:r>
              <a:rPr lang="es-419" sz="2400" dirty="0">
                <a:solidFill>
                  <a:srgbClr val="FF7F00"/>
                </a:solidFill>
                <a:latin typeface="Courier New"/>
                <a:ea typeface="Courier New"/>
                <a:cs typeface="Courier New"/>
                <a:sym typeface="Courier New"/>
              </a:rPr>
              <a:t>[2, 14, 26, 41, 63]</a:t>
            </a:r>
          </a:p>
          <a:p>
            <a:pPr lvl="0">
              <a:buClr>
                <a:schemeClr val="lt1"/>
              </a:buClr>
              <a:buSzPct val="25000"/>
            </a:pPr>
            <a:r>
              <a:rPr lang="es-419" sz="2400" dirty="0">
                <a:solidFill>
                  <a:schemeClr val="lt1"/>
                </a:solidFill>
                <a:latin typeface="Courier New"/>
                <a:ea typeface="Courier New"/>
                <a:cs typeface="Courier New"/>
                <a:sym typeface="Courier New"/>
              </a:rPr>
              <a:t>&gt;&gt;&gt; </a:t>
            </a:r>
            <a:r>
              <a:rPr lang="es-419" sz="2400" dirty="0" err="1">
                <a:solidFill>
                  <a:srgbClr val="FFFF00"/>
                </a:solidFill>
                <a:latin typeface="Courier New"/>
                <a:ea typeface="Courier New"/>
                <a:cs typeface="Courier New"/>
                <a:sym typeface="Courier New"/>
              </a:rPr>
              <a:t>print</a:t>
            </a:r>
            <a:r>
              <a:rPr lang="es-419" sz="2400" dirty="0">
                <a:solidFill>
                  <a:srgbClr val="FFFF00"/>
                </a:solidFill>
                <a:latin typeface="Courier New"/>
                <a:ea typeface="Courier New"/>
                <a:cs typeface="Courier New"/>
                <a:sym typeface="Courier New"/>
              </a:rPr>
              <a:t>(</a:t>
            </a:r>
            <a:r>
              <a:rPr lang="es-419" sz="2400" dirty="0">
                <a:solidFill>
                  <a:srgbClr val="00FF00"/>
                </a:solidFill>
                <a:latin typeface="Courier New"/>
                <a:ea typeface="Courier New"/>
                <a:cs typeface="Courier New"/>
                <a:sym typeface="Courier New"/>
              </a:rPr>
              <a:t>loto</a:t>
            </a:r>
            <a:r>
              <a:rPr lang="es-419" sz="2400" dirty="0">
                <a:solidFill>
                  <a:srgbClr val="FFFF00"/>
                </a:solidFill>
                <a:latin typeface="Courier New"/>
                <a:ea typeface="Courier New"/>
                <a:cs typeface="Courier New"/>
                <a:sym typeface="Courier New"/>
              </a:rPr>
              <a:t>)</a:t>
            </a:r>
            <a:endParaRPr lang="es-419" sz="2400" dirty="0">
              <a:solidFill>
                <a:srgbClr val="00FF00"/>
              </a:solidFill>
              <a:latin typeface="Courier New"/>
              <a:ea typeface="Courier New"/>
              <a:cs typeface="Courier New"/>
              <a:sym typeface="Courier New"/>
            </a:endParaRPr>
          </a:p>
          <a:p>
            <a:pPr lvl="0">
              <a:buClr>
                <a:schemeClr val="lt1"/>
              </a:buClr>
              <a:buSzPct val="25000"/>
            </a:pPr>
            <a:r>
              <a:rPr lang="es-419" sz="2400" dirty="0">
                <a:solidFill>
                  <a:schemeClr val="lt1"/>
                </a:solidFill>
                <a:latin typeface="Courier New"/>
                <a:ea typeface="Courier New"/>
                <a:cs typeface="Courier New"/>
                <a:sym typeface="Courier New"/>
              </a:rPr>
              <a:t>[2, 14, 26, 41, 63]</a:t>
            </a:r>
          </a:p>
          <a:p>
            <a:pPr lvl="0">
              <a:buClr>
                <a:schemeClr val="lt1"/>
              </a:buClr>
              <a:buSzPct val="25000"/>
            </a:pPr>
            <a:r>
              <a:rPr lang="es-419" sz="2400" dirty="0">
                <a:solidFill>
                  <a:schemeClr val="lt1"/>
                </a:solidFill>
                <a:latin typeface="Courier New"/>
                <a:ea typeface="Courier New"/>
                <a:cs typeface="Courier New"/>
                <a:sym typeface="Courier New"/>
              </a:rPr>
              <a:t>&gt;&gt;&gt; </a:t>
            </a:r>
            <a:r>
              <a:rPr lang="es-419" sz="2400" dirty="0">
                <a:solidFill>
                  <a:srgbClr val="00FF00"/>
                </a:solidFill>
                <a:latin typeface="Courier New"/>
                <a:ea typeface="Courier New"/>
                <a:cs typeface="Courier New"/>
                <a:sym typeface="Courier New"/>
              </a:rPr>
              <a:t>loto</a:t>
            </a:r>
            <a:r>
              <a:rPr lang="es-419" sz="2400" dirty="0">
                <a:solidFill>
                  <a:srgbClr val="00FFFF"/>
                </a:solidFill>
                <a:latin typeface="Courier New"/>
                <a:ea typeface="Courier New"/>
                <a:cs typeface="Courier New"/>
                <a:sym typeface="Courier New"/>
              </a:rPr>
              <a:t>[</a:t>
            </a:r>
            <a:r>
              <a:rPr lang="es-419" sz="2400" dirty="0">
                <a:solidFill>
                  <a:schemeClr val="lt1"/>
                </a:solidFill>
                <a:latin typeface="Courier New"/>
                <a:ea typeface="Courier New"/>
                <a:cs typeface="Courier New"/>
                <a:sym typeface="Courier New"/>
              </a:rPr>
              <a:t>2</a:t>
            </a:r>
            <a:r>
              <a:rPr lang="es-419" sz="2400" dirty="0">
                <a:solidFill>
                  <a:srgbClr val="00FFFF"/>
                </a:solidFill>
                <a:latin typeface="Courier New"/>
                <a:ea typeface="Courier New"/>
                <a:cs typeface="Courier New"/>
                <a:sym typeface="Courier New"/>
              </a:rPr>
              <a:t>]</a:t>
            </a:r>
            <a:r>
              <a:rPr lang="es-419" sz="2400" dirty="0">
                <a:solidFill>
                  <a:schemeClr val="lt1"/>
                </a:solidFill>
                <a:latin typeface="Courier New"/>
                <a:ea typeface="Courier New"/>
                <a:cs typeface="Courier New"/>
                <a:sym typeface="Courier New"/>
              </a:rPr>
              <a:t> = 28</a:t>
            </a:r>
          </a:p>
          <a:p>
            <a:pPr lvl="0">
              <a:buClr>
                <a:schemeClr val="lt1"/>
              </a:buClr>
              <a:buSzPct val="25000"/>
            </a:pPr>
            <a:r>
              <a:rPr lang="es-419" sz="2400" dirty="0">
                <a:solidFill>
                  <a:schemeClr val="lt1"/>
                </a:solidFill>
                <a:latin typeface="Courier New"/>
                <a:ea typeface="Courier New"/>
                <a:cs typeface="Courier New"/>
                <a:sym typeface="Courier New"/>
              </a:rPr>
              <a:t>&gt;&gt;&gt; </a:t>
            </a:r>
            <a:r>
              <a:rPr lang="es-419" sz="2400" dirty="0" err="1">
                <a:solidFill>
                  <a:srgbClr val="FFFF00"/>
                </a:solidFill>
                <a:latin typeface="Courier New"/>
                <a:ea typeface="Courier New"/>
                <a:cs typeface="Courier New"/>
                <a:sym typeface="Courier New"/>
              </a:rPr>
              <a:t>print</a:t>
            </a:r>
            <a:r>
              <a:rPr lang="es-419" sz="2400" dirty="0">
                <a:solidFill>
                  <a:srgbClr val="FFFF00"/>
                </a:solidFill>
                <a:latin typeface="Courier New"/>
                <a:ea typeface="Courier New"/>
                <a:cs typeface="Courier New"/>
                <a:sym typeface="Courier New"/>
              </a:rPr>
              <a:t>(</a:t>
            </a:r>
            <a:r>
              <a:rPr lang="es-419" sz="2400" dirty="0">
                <a:solidFill>
                  <a:srgbClr val="00FF00"/>
                </a:solidFill>
                <a:latin typeface="Courier New"/>
                <a:ea typeface="Courier New"/>
                <a:cs typeface="Courier New"/>
                <a:sym typeface="Courier New"/>
              </a:rPr>
              <a:t>loto</a:t>
            </a:r>
            <a:r>
              <a:rPr lang="es-419" sz="2400" dirty="0">
                <a:solidFill>
                  <a:srgbClr val="FFFF00"/>
                </a:solidFill>
                <a:latin typeface="Courier New"/>
                <a:ea typeface="Courier New"/>
                <a:cs typeface="Courier New"/>
                <a:sym typeface="Courier New"/>
              </a:rPr>
              <a:t>)</a:t>
            </a:r>
            <a:endParaRPr lang="es-419" sz="2400" dirty="0">
              <a:solidFill>
                <a:srgbClr val="00FF00"/>
              </a:solidFill>
              <a:latin typeface="Courier New"/>
              <a:ea typeface="Courier New"/>
              <a:cs typeface="Courier New"/>
              <a:sym typeface="Courier New"/>
            </a:endParaRPr>
          </a:p>
          <a:p>
            <a:pPr lvl="0">
              <a:buClr>
                <a:schemeClr val="lt1"/>
              </a:buClr>
              <a:buSzPct val="25000"/>
            </a:pPr>
            <a:r>
              <a:rPr lang="es-419" sz="2400" dirty="0">
                <a:solidFill>
                  <a:schemeClr val="lt1"/>
                </a:solidFill>
                <a:latin typeface="Courier New"/>
                <a:ea typeface="Courier New"/>
                <a:cs typeface="Courier New"/>
                <a:sym typeface="Courier New"/>
              </a:rPr>
              <a:t>[2, 14, </a:t>
            </a:r>
            <a:r>
              <a:rPr lang="es-419" sz="2400" dirty="0">
                <a:solidFill>
                  <a:srgbClr val="FF00FF"/>
                </a:solidFill>
                <a:latin typeface="Courier New"/>
                <a:ea typeface="Courier New"/>
                <a:cs typeface="Courier New"/>
                <a:sym typeface="Courier New"/>
              </a:rPr>
              <a:t>28</a:t>
            </a:r>
            <a:r>
              <a:rPr lang="es-419" sz="2400" dirty="0">
                <a:solidFill>
                  <a:schemeClr val="lt1"/>
                </a:solidFill>
                <a:latin typeface="Courier New"/>
                <a:ea typeface="Courier New"/>
                <a:cs typeface="Courier New"/>
                <a:sym typeface="Courier New"/>
              </a:rPr>
              <a:t>, 41, 63]</a:t>
            </a:r>
          </a:p>
        </p:txBody>
      </p:sp>
    </p:spTree>
  </p:cSld>
  <p:clrMapOvr>
    <a:masterClrMapping/>
  </p:clrMapOvr>
</p:sld>
</file>

<file path=ppt/theme/theme1.xml><?xml version="1.0" encoding="utf-8"?>
<a:theme xmlns:a="http://schemas.openxmlformats.org/drawingml/2006/main" name="071215_powerpoint_template_b">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405</TotalTime>
  <Words>2375</Words>
  <Application>Microsoft Office PowerPoint</Application>
  <PresentationFormat>Custom</PresentationFormat>
  <Paragraphs>335</Paragraphs>
  <Slides>29</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Cabin</vt:lpstr>
      <vt:lpstr>Courier</vt:lpstr>
      <vt:lpstr>Courier New</vt:lpstr>
      <vt:lpstr>Gill Sans SemiBold</vt:lpstr>
      <vt:lpstr>Lucida Grande</vt:lpstr>
      <vt:lpstr>071215_powerpoint_template_b</vt:lpstr>
      <vt:lpstr>Listas en Python</vt:lpstr>
      <vt:lpstr>Programación</vt:lpstr>
      <vt:lpstr>¿Qué No es Una “Colección”?</vt:lpstr>
      <vt:lpstr>Una Lista Es un Tipo de Colección</vt:lpstr>
      <vt:lpstr>Constantes en Listas</vt:lpstr>
      <vt:lpstr>¡Ya estamos usando Listas!</vt:lpstr>
      <vt:lpstr>Listas y Bucles Definidos – Mejores Amigos</vt:lpstr>
      <vt:lpstr>Búsqueda dentro de Listas</vt:lpstr>
      <vt:lpstr>Las Listas son Mutables</vt:lpstr>
      <vt:lpstr>¿Qué tan Larga es una Lista?</vt:lpstr>
      <vt:lpstr>Usando la Función range</vt:lpstr>
      <vt:lpstr>Un Cuento Sobre Dos Bucles...</vt:lpstr>
      <vt:lpstr>Concatenando Listas Usando +</vt:lpstr>
      <vt:lpstr>Las Listas pueden ser Rebanadas Usando :</vt:lpstr>
      <vt:lpstr>Métodos de Listas</vt:lpstr>
      <vt:lpstr>Construyendo una Lista desde Cero</vt:lpstr>
      <vt:lpstr>¿Se Encuentra Algo en una Lista?</vt:lpstr>
      <vt:lpstr>Las Listas están en Orden</vt:lpstr>
      <vt:lpstr>Funciones Nativas y Listas</vt:lpstr>
      <vt:lpstr>PowerPoint Presentation</vt:lpstr>
      <vt:lpstr>Mejores Amigos: Cadenas y Listas</vt:lpstr>
      <vt:lpstr>PowerPoint Presentation</vt:lpstr>
      <vt:lpstr>PowerPoint Presentation</vt:lpstr>
      <vt:lpstr>El Patrón Doble División</vt:lpstr>
      <vt:lpstr>El Patrón Doble División</vt:lpstr>
      <vt:lpstr>El Patrón Doble División</vt:lpstr>
      <vt:lpstr>El Patrón Doble División</vt:lpstr>
      <vt:lpstr>Resumen</vt:lpstr>
      <vt:lpstr>Agradecimientos / Contribuciones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Lists</dc:title>
  <cp:lastModifiedBy>Juan Carlos Pérez Castellanos</cp:lastModifiedBy>
  <cp:revision>57</cp:revision>
  <dcterms:modified xsi:type="dcterms:W3CDTF">2020-05-18T23:21:00Z</dcterms:modified>
</cp:coreProperties>
</file>