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B2D1D-B0E1-420F-A0FE-F21F4F98AE9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1C02DF-D9CD-4A5D-8792-B87D42120B6D}">
      <dgm:prSet/>
      <dgm:spPr/>
      <dgm:t>
        <a:bodyPr/>
        <a:lstStyle/>
        <a:p>
          <a:r>
            <a:rPr lang="es-ES"/>
            <a:t>- Biblioteca de código abierto escrita en Python.</a:t>
          </a:r>
          <a:endParaRPr lang="en-US"/>
        </a:p>
      </dgm:t>
    </dgm:pt>
    <dgm:pt modelId="{06679E90-FF82-483A-8309-9474E0447D8F}" type="parTrans" cxnId="{5955786E-67A3-4EEB-86F2-DC29014CDD8C}">
      <dgm:prSet/>
      <dgm:spPr/>
      <dgm:t>
        <a:bodyPr/>
        <a:lstStyle/>
        <a:p>
          <a:endParaRPr lang="en-US" sz="2800"/>
        </a:p>
      </dgm:t>
    </dgm:pt>
    <dgm:pt modelId="{99100D7D-001B-4934-B446-3CB14305D0F6}" type="sibTrans" cxnId="{5955786E-67A3-4EEB-86F2-DC29014CDD8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90F40DA-8B9A-4902-90C6-1A1339C09FB5}">
      <dgm:prSet/>
      <dgm:spPr/>
      <dgm:t>
        <a:bodyPr/>
        <a:lstStyle/>
        <a:p>
          <a:r>
            <a:rPr lang="es-ES"/>
            <a:t>- Creada en 2008 por Wes McKinney.</a:t>
          </a:r>
          <a:endParaRPr lang="en-US"/>
        </a:p>
      </dgm:t>
    </dgm:pt>
    <dgm:pt modelId="{84CE35D4-A9CA-40C4-B2C8-A7B7ECFCA6D3}" type="parTrans" cxnId="{91413C79-157D-46CC-B496-7DCA75C66353}">
      <dgm:prSet/>
      <dgm:spPr/>
      <dgm:t>
        <a:bodyPr/>
        <a:lstStyle/>
        <a:p>
          <a:endParaRPr lang="en-US" sz="2800"/>
        </a:p>
      </dgm:t>
    </dgm:pt>
    <dgm:pt modelId="{EC9B018C-7577-4858-9E3C-1B43804DBD9A}" type="sibTrans" cxnId="{91413C79-157D-46CC-B496-7DCA75C6635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46B8726-D190-4A1D-BD16-1025E6999240}">
      <dgm:prSet/>
      <dgm:spPr/>
      <dgm:t>
        <a:bodyPr/>
        <a:lstStyle/>
        <a:p>
          <a:r>
            <a:rPr lang="es-ES"/>
            <a:t>- Popular entre científicos de datos, analistas y estadísticos.</a:t>
          </a:r>
          <a:endParaRPr lang="en-US"/>
        </a:p>
      </dgm:t>
    </dgm:pt>
    <dgm:pt modelId="{894997D2-F5C8-4823-8E4C-50EAFBB76D91}" type="parTrans" cxnId="{70018334-A57E-4DBF-A34A-217D0A563E7E}">
      <dgm:prSet/>
      <dgm:spPr/>
      <dgm:t>
        <a:bodyPr/>
        <a:lstStyle/>
        <a:p>
          <a:endParaRPr lang="en-US" sz="2800"/>
        </a:p>
      </dgm:t>
    </dgm:pt>
    <dgm:pt modelId="{7D001263-3FAB-4C16-B757-40C477D6C353}" type="sibTrans" cxnId="{70018334-A57E-4DBF-A34A-217D0A563E7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7E237B2-50BF-41BE-803C-11B804590592}">
      <dgm:prSet/>
      <dgm:spPr/>
      <dgm:t>
        <a:bodyPr/>
        <a:lstStyle/>
        <a:p>
          <a:r>
            <a:rPr lang="es-ES"/>
            <a:t>- Proporciona herramientas para explorar, transformar y analizar datos de forma estructurada.</a:t>
          </a:r>
          <a:endParaRPr lang="en-US"/>
        </a:p>
      </dgm:t>
    </dgm:pt>
    <dgm:pt modelId="{FFEEF980-2114-489A-A1BE-BEC55DBDCA4B}" type="parTrans" cxnId="{7FF5ACFA-26E4-4EC0-A4D5-83FBD08750AE}">
      <dgm:prSet/>
      <dgm:spPr/>
      <dgm:t>
        <a:bodyPr/>
        <a:lstStyle/>
        <a:p>
          <a:endParaRPr lang="en-US" sz="2800"/>
        </a:p>
      </dgm:t>
    </dgm:pt>
    <dgm:pt modelId="{FD00A5EC-F0E2-4841-AF7E-1B2CF5BCEED7}" type="sibTrans" cxnId="{7FF5ACFA-26E4-4EC0-A4D5-83FBD08750A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B079633-D716-4782-BE3C-DF6E6B4AFF44}" type="pres">
      <dgm:prSet presAssocID="{E23B2D1D-B0E1-420F-A0FE-F21F4F98AE90}" presName="Name0" presStyleCnt="0">
        <dgm:presLayoutVars>
          <dgm:animLvl val="lvl"/>
          <dgm:resizeHandles val="exact"/>
        </dgm:presLayoutVars>
      </dgm:prSet>
      <dgm:spPr/>
    </dgm:pt>
    <dgm:pt modelId="{7B1C2D9F-2F88-48BD-AD85-5F80211F51CB}" type="pres">
      <dgm:prSet presAssocID="{991C02DF-D9CD-4A5D-8792-B87D42120B6D}" presName="compositeNode" presStyleCnt="0">
        <dgm:presLayoutVars>
          <dgm:bulletEnabled val="1"/>
        </dgm:presLayoutVars>
      </dgm:prSet>
      <dgm:spPr/>
    </dgm:pt>
    <dgm:pt modelId="{C820412A-53D9-4F53-B39B-8F8618CFFDF7}" type="pres">
      <dgm:prSet presAssocID="{991C02DF-D9CD-4A5D-8792-B87D42120B6D}" presName="bgRect" presStyleLbl="alignNode1" presStyleIdx="0" presStyleCnt="4"/>
      <dgm:spPr/>
    </dgm:pt>
    <dgm:pt modelId="{BBCF3F4D-44EA-4AB3-B82D-B5DE0508CA30}" type="pres">
      <dgm:prSet presAssocID="{99100D7D-001B-4934-B446-3CB14305D0F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39BA552-E18F-4597-969A-C17C273ACE4B}" type="pres">
      <dgm:prSet presAssocID="{991C02DF-D9CD-4A5D-8792-B87D42120B6D}" presName="nodeRect" presStyleLbl="alignNode1" presStyleIdx="0" presStyleCnt="4">
        <dgm:presLayoutVars>
          <dgm:bulletEnabled val="1"/>
        </dgm:presLayoutVars>
      </dgm:prSet>
      <dgm:spPr/>
    </dgm:pt>
    <dgm:pt modelId="{B1A877DC-F0D1-4E2F-AACF-D89290AEC085}" type="pres">
      <dgm:prSet presAssocID="{99100D7D-001B-4934-B446-3CB14305D0F6}" presName="sibTrans" presStyleCnt="0"/>
      <dgm:spPr/>
    </dgm:pt>
    <dgm:pt modelId="{8FC2162B-B58A-4886-BA6C-9E4F884DB6A5}" type="pres">
      <dgm:prSet presAssocID="{C90F40DA-8B9A-4902-90C6-1A1339C09FB5}" presName="compositeNode" presStyleCnt="0">
        <dgm:presLayoutVars>
          <dgm:bulletEnabled val="1"/>
        </dgm:presLayoutVars>
      </dgm:prSet>
      <dgm:spPr/>
    </dgm:pt>
    <dgm:pt modelId="{EF102496-9565-4B30-BE0C-E5005DE8F01E}" type="pres">
      <dgm:prSet presAssocID="{C90F40DA-8B9A-4902-90C6-1A1339C09FB5}" presName="bgRect" presStyleLbl="alignNode1" presStyleIdx="1" presStyleCnt="4"/>
      <dgm:spPr/>
    </dgm:pt>
    <dgm:pt modelId="{FAC15B60-8E5E-4352-B16F-E47C5EA1A3A1}" type="pres">
      <dgm:prSet presAssocID="{EC9B018C-7577-4858-9E3C-1B43804DBD9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C350B5A-BE0D-4202-855B-480069142FB7}" type="pres">
      <dgm:prSet presAssocID="{C90F40DA-8B9A-4902-90C6-1A1339C09FB5}" presName="nodeRect" presStyleLbl="alignNode1" presStyleIdx="1" presStyleCnt="4">
        <dgm:presLayoutVars>
          <dgm:bulletEnabled val="1"/>
        </dgm:presLayoutVars>
      </dgm:prSet>
      <dgm:spPr/>
    </dgm:pt>
    <dgm:pt modelId="{1729C616-825B-45E0-ACE3-06346A2D064A}" type="pres">
      <dgm:prSet presAssocID="{EC9B018C-7577-4858-9E3C-1B43804DBD9A}" presName="sibTrans" presStyleCnt="0"/>
      <dgm:spPr/>
    </dgm:pt>
    <dgm:pt modelId="{1BAF5391-B8AC-47C0-BB28-EF504AAE25DA}" type="pres">
      <dgm:prSet presAssocID="{746B8726-D190-4A1D-BD16-1025E6999240}" presName="compositeNode" presStyleCnt="0">
        <dgm:presLayoutVars>
          <dgm:bulletEnabled val="1"/>
        </dgm:presLayoutVars>
      </dgm:prSet>
      <dgm:spPr/>
    </dgm:pt>
    <dgm:pt modelId="{1D179929-2AA3-4F9B-974D-2E8C1B1C216C}" type="pres">
      <dgm:prSet presAssocID="{746B8726-D190-4A1D-BD16-1025E6999240}" presName="bgRect" presStyleLbl="alignNode1" presStyleIdx="2" presStyleCnt="4"/>
      <dgm:spPr/>
    </dgm:pt>
    <dgm:pt modelId="{22B9152F-4327-4AA0-AD67-A5CF74F5399C}" type="pres">
      <dgm:prSet presAssocID="{7D001263-3FAB-4C16-B757-40C477D6C35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7A50262-0446-4B85-93A2-129766C1A6BC}" type="pres">
      <dgm:prSet presAssocID="{746B8726-D190-4A1D-BD16-1025E6999240}" presName="nodeRect" presStyleLbl="alignNode1" presStyleIdx="2" presStyleCnt="4">
        <dgm:presLayoutVars>
          <dgm:bulletEnabled val="1"/>
        </dgm:presLayoutVars>
      </dgm:prSet>
      <dgm:spPr/>
    </dgm:pt>
    <dgm:pt modelId="{68E09D67-0990-473A-A0D4-BB34BEC519E0}" type="pres">
      <dgm:prSet presAssocID="{7D001263-3FAB-4C16-B757-40C477D6C353}" presName="sibTrans" presStyleCnt="0"/>
      <dgm:spPr/>
    </dgm:pt>
    <dgm:pt modelId="{4244FA5A-EFCB-415D-BAD5-8B0B32082931}" type="pres">
      <dgm:prSet presAssocID="{D7E237B2-50BF-41BE-803C-11B804590592}" presName="compositeNode" presStyleCnt="0">
        <dgm:presLayoutVars>
          <dgm:bulletEnabled val="1"/>
        </dgm:presLayoutVars>
      </dgm:prSet>
      <dgm:spPr/>
    </dgm:pt>
    <dgm:pt modelId="{BA87C54B-8611-43A8-8DF4-DFD458E23124}" type="pres">
      <dgm:prSet presAssocID="{D7E237B2-50BF-41BE-803C-11B804590592}" presName="bgRect" presStyleLbl="alignNode1" presStyleIdx="3" presStyleCnt="4"/>
      <dgm:spPr/>
    </dgm:pt>
    <dgm:pt modelId="{DC1CA8EC-FCF9-447E-BFF5-BF375A68067D}" type="pres">
      <dgm:prSet presAssocID="{FD00A5EC-F0E2-4841-AF7E-1B2CF5BCEED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5A73D18-7160-4494-8443-CFED51B68AE2}" type="pres">
      <dgm:prSet presAssocID="{D7E237B2-50BF-41BE-803C-11B80459059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A754B02-1831-4D72-ABDC-E6278FF24AB7}" type="presOf" srcId="{7D001263-3FAB-4C16-B757-40C477D6C353}" destId="{22B9152F-4327-4AA0-AD67-A5CF74F5399C}" srcOrd="0" destOrd="0" presId="urn:microsoft.com/office/officeart/2016/7/layout/LinearBlockProcessNumbered"/>
    <dgm:cxn modelId="{84FF9D0E-4BE7-4EE5-B3EB-F68A220421ED}" type="presOf" srcId="{E23B2D1D-B0E1-420F-A0FE-F21F4F98AE90}" destId="{FB079633-D716-4782-BE3C-DF6E6B4AFF44}" srcOrd="0" destOrd="0" presId="urn:microsoft.com/office/officeart/2016/7/layout/LinearBlockProcessNumbered"/>
    <dgm:cxn modelId="{70018334-A57E-4DBF-A34A-217D0A563E7E}" srcId="{E23B2D1D-B0E1-420F-A0FE-F21F4F98AE90}" destId="{746B8726-D190-4A1D-BD16-1025E6999240}" srcOrd="2" destOrd="0" parTransId="{894997D2-F5C8-4823-8E4C-50EAFBB76D91}" sibTransId="{7D001263-3FAB-4C16-B757-40C477D6C353}"/>
    <dgm:cxn modelId="{3AEADB36-E1CA-4864-9E79-A403DA523867}" type="presOf" srcId="{746B8726-D190-4A1D-BD16-1025E6999240}" destId="{A7A50262-0446-4B85-93A2-129766C1A6BC}" srcOrd="1" destOrd="0" presId="urn:microsoft.com/office/officeart/2016/7/layout/LinearBlockProcessNumbered"/>
    <dgm:cxn modelId="{5955786E-67A3-4EEB-86F2-DC29014CDD8C}" srcId="{E23B2D1D-B0E1-420F-A0FE-F21F4F98AE90}" destId="{991C02DF-D9CD-4A5D-8792-B87D42120B6D}" srcOrd="0" destOrd="0" parTransId="{06679E90-FF82-483A-8309-9474E0447D8F}" sibTransId="{99100D7D-001B-4934-B446-3CB14305D0F6}"/>
    <dgm:cxn modelId="{C39C2154-70A4-4AFC-8380-7057D93B2B28}" type="presOf" srcId="{C90F40DA-8B9A-4902-90C6-1A1339C09FB5}" destId="{EF102496-9565-4B30-BE0C-E5005DE8F01E}" srcOrd="0" destOrd="0" presId="urn:microsoft.com/office/officeart/2016/7/layout/LinearBlockProcessNumbered"/>
    <dgm:cxn modelId="{1B676675-1F05-4989-8045-0171DF0F5556}" type="presOf" srcId="{EC9B018C-7577-4858-9E3C-1B43804DBD9A}" destId="{FAC15B60-8E5E-4352-B16F-E47C5EA1A3A1}" srcOrd="0" destOrd="0" presId="urn:microsoft.com/office/officeart/2016/7/layout/LinearBlockProcessNumbered"/>
    <dgm:cxn modelId="{2644D955-95E9-42E2-89FF-C52BD1958D72}" type="presOf" srcId="{99100D7D-001B-4934-B446-3CB14305D0F6}" destId="{BBCF3F4D-44EA-4AB3-B82D-B5DE0508CA30}" srcOrd="0" destOrd="0" presId="urn:microsoft.com/office/officeart/2016/7/layout/LinearBlockProcessNumbered"/>
    <dgm:cxn modelId="{91413C79-157D-46CC-B496-7DCA75C66353}" srcId="{E23B2D1D-B0E1-420F-A0FE-F21F4F98AE90}" destId="{C90F40DA-8B9A-4902-90C6-1A1339C09FB5}" srcOrd="1" destOrd="0" parTransId="{84CE35D4-A9CA-40C4-B2C8-A7B7ECFCA6D3}" sibTransId="{EC9B018C-7577-4858-9E3C-1B43804DBD9A}"/>
    <dgm:cxn modelId="{BCD4D180-522F-4DF1-897E-39889B0CDF7B}" type="presOf" srcId="{746B8726-D190-4A1D-BD16-1025E6999240}" destId="{1D179929-2AA3-4F9B-974D-2E8C1B1C216C}" srcOrd="0" destOrd="0" presId="urn:microsoft.com/office/officeart/2016/7/layout/LinearBlockProcessNumbered"/>
    <dgm:cxn modelId="{CEB0709E-DB44-4889-ACAF-92E7B7706B1D}" type="presOf" srcId="{991C02DF-D9CD-4A5D-8792-B87D42120B6D}" destId="{D39BA552-E18F-4597-969A-C17C273ACE4B}" srcOrd="1" destOrd="0" presId="urn:microsoft.com/office/officeart/2016/7/layout/LinearBlockProcessNumbered"/>
    <dgm:cxn modelId="{0D49BF9F-92BA-4343-952B-DEC0B592239F}" type="presOf" srcId="{C90F40DA-8B9A-4902-90C6-1A1339C09FB5}" destId="{AC350B5A-BE0D-4202-855B-480069142FB7}" srcOrd="1" destOrd="0" presId="urn:microsoft.com/office/officeart/2016/7/layout/LinearBlockProcessNumbered"/>
    <dgm:cxn modelId="{C56431A1-8FEE-4CD4-9CA6-188500E825A2}" type="presOf" srcId="{D7E237B2-50BF-41BE-803C-11B804590592}" destId="{BA87C54B-8611-43A8-8DF4-DFD458E23124}" srcOrd="0" destOrd="0" presId="urn:microsoft.com/office/officeart/2016/7/layout/LinearBlockProcessNumbered"/>
    <dgm:cxn modelId="{45202AAF-38FC-40D0-B04F-44B62B71AB22}" type="presOf" srcId="{991C02DF-D9CD-4A5D-8792-B87D42120B6D}" destId="{C820412A-53D9-4F53-B39B-8F8618CFFDF7}" srcOrd="0" destOrd="0" presId="urn:microsoft.com/office/officeart/2016/7/layout/LinearBlockProcessNumbered"/>
    <dgm:cxn modelId="{0EC922D1-9D9C-48CC-BCB0-9A038886C629}" type="presOf" srcId="{FD00A5EC-F0E2-4841-AF7E-1B2CF5BCEED7}" destId="{DC1CA8EC-FCF9-447E-BFF5-BF375A68067D}" srcOrd="0" destOrd="0" presId="urn:microsoft.com/office/officeart/2016/7/layout/LinearBlockProcessNumbered"/>
    <dgm:cxn modelId="{693F28D2-0B77-4E5E-819E-05721D9D2D3F}" type="presOf" srcId="{D7E237B2-50BF-41BE-803C-11B804590592}" destId="{45A73D18-7160-4494-8443-CFED51B68AE2}" srcOrd="1" destOrd="0" presId="urn:microsoft.com/office/officeart/2016/7/layout/LinearBlockProcessNumbered"/>
    <dgm:cxn modelId="{7FF5ACFA-26E4-4EC0-A4D5-83FBD08750AE}" srcId="{E23B2D1D-B0E1-420F-A0FE-F21F4F98AE90}" destId="{D7E237B2-50BF-41BE-803C-11B804590592}" srcOrd="3" destOrd="0" parTransId="{FFEEF980-2114-489A-A1BE-BEC55DBDCA4B}" sibTransId="{FD00A5EC-F0E2-4841-AF7E-1B2CF5BCEED7}"/>
    <dgm:cxn modelId="{DBC66336-FA87-46E0-B3F3-015DBE5B449B}" type="presParOf" srcId="{FB079633-D716-4782-BE3C-DF6E6B4AFF44}" destId="{7B1C2D9F-2F88-48BD-AD85-5F80211F51CB}" srcOrd="0" destOrd="0" presId="urn:microsoft.com/office/officeart/2016/7/layout/LinearBlockProcessNumbered"/>
    <dgm:cxn modelId="{89AC0DD8-E2D6-480D-8D48-0D0A1542BF6A}" type="presParOf" srcId="{7B1C2D9F-2F88-48BD-AD85-5F80211F51CB}" destId="{C820412A-53D9-4F53-B39B-8F8618CFFDF7}" srcOrd="0" destOrd="0" presId="urn:microsoft.com/office/officeart/2016/7/layout/LinearBlockProcessNumbered"/>
    <dgm:cxn modelId="{46E202E9-6784-4683-A2B0-288023D5473B}" type="presParOf" srcId="{7B1C2D9F-2F88-48BD-AD85-5F80211F51CB}" destId="{BBCF3F4D-44EA-4AB3-B82D-B5DE0508CA30}" srcOrd="1" destOrd="0" presId="urn:microsoft.com/office/officeart/2016/7/layout/LinearBlockProcessNumbered"/>
    <dgm:cxn modelId="{9473D9F8-DAB1-4261-AF26-BDD19E6691CF}" type="presParOf" srcId="{7B1C2D9F-2F88-48BD-AD85-5F80211F51CB}" destId="{D39BA552-E18F-4597-969A-C17C273ACE4B}" srcOrd="2" destOrd="0" presId="urn:microsoft.com/office/officeart/2016/7/layout/LinearBlockProcessNumbered"/>
    <dgm:cxn modelId="{CFBBE993-344E-44B3-9FC8-B03F0FC60857}" type="presParOf" srcId="{FB079633-D716-4782-BE3C-DF6E6B4AFF44}" destId="{B1A877DC-F0D1-4E2F-AACF-D89290AEC085}" srcOrd="1" destOrd="0" presId="urn:microsoft.com/office/officeart/2016/7/layout/LinearBlockProcessNumbered"/>
    <dgm:cxn modelId="{6C58AA54-BC9C-43A3-857F-0CA5DB37DAD0}" type="presParOf" srcId="{FB079633-D716-4782-BE3C-DF6E6B4AFF44}" destId="{8FC2162B-B58A-4886-BA6C-9E4F884DB6A5}" srcOrd="2" destOrd="0" presId="urn:microsoft.com/office/officeart/2016/7/layout/LinearBlockProcessNumbered"/>
    <dgm:cxn modelId="{93B9E806-281B-4BCA-81E7-F103A39CF5F7}" type="presParOf" srcId="{8FC2162B-B58A-4886-BA6C-9E4F884DB6A5}" destId="{EF102496-9565-4B30-BE0C-E5005DE8F01E}" srcOrd="0" destOrd="0" presId="urn:microsoft.com/office/officeart/2016/7/layout/LinearBlockProcessNumbered"/>
    <dgm:cxn modelId="{4E946F8D-4CA0-415F-BE42-FFD2CADD1B83}" type="presParOf" srcId="{8FC2162B-B58A-4886-BA6C-9E4F884DB6A5}" destId="{FAC15B60-8E5E-4352-B16F-E47C5EA1A3A1}" srcOrd="1" destOrd="0" presId="urn:microsoft.com/office/officeart/2016/7/layout/LinearBlockProcessNumbered"/>
    <dgm:cxn modelId="{FFD3DDB7-A5AF-4F71-AC85-44C58E6F1F4C}" type="presParOf" srcId="{8FC2162B-B58A-4886-BA6C-9E4F884DB6A5}" destId="{AC350B5A-BE0D-4202-855B-480069142FB7}" srcOrd="2" destOrd="0" presId="urn:microsoft.com/office/officeart/2016/7/layout/LinearBlockProcessNumbered"/>
    <dgm:cxn modelId="{EBF894F8-6FDF-4C66-8C9A-FB09B1DC516B}" type="presParOf" srcId="{FB079633-D716-4782-BE3C-DF6E6B4AFF44}" destId="{1729C616-825B-45E0-ACE3-06346A2D064A}" srcOrd="3" destOrd="0" presId="urn:microsoft.com/office/officeart/2016/7/layout/LinearBlockProcessNumbered"/>
    <dgm:cxn modelId="{117980C4-CAEA-4176-ACAA-6D885DF5BA8E}" type="presParOf" srcId="{FB079633-D716-4782-BE3C-DF6E6B4AFF44}" destId="{1BAF5391-B8AC-47C0-BB28-EF504AAE25DA}" srcOrd="4" destOrd="0" presId="urn:microsoft.com/office/officeart/2016/7/layout/LinearBlockProcessNumbered"/>
    <dgm:cxn modelId="{F914331C-626E-4CA2-8CE7-6B76251CC39C}" type="presParOf" srcId="{1BAF5391-B8AC-47C0-BB28-EF504AAE25DA}" destId="{1D179929-2AA3-4F9B-974D-2E8C1B1C216C}" srcOrd="0" destOrd="0" presId="urn:microsoft.com/office/officeart/2016/7/layout/LinearBlockProcessNumbered"/>
    <dgm:cxn modelId="{898E8A7C-ED9E-47E2-9480-6B85865909C3}" type="presParOf" srcId="{1BAF5391-B8AC-47C0-BB28-EF504AAE25DA}" destId="{22B9152F-4327-4AA0-AD67-A5CF74F5399C}" srcOrd="1" destOrd="0" presId="urn:microsoft.com/office/officeart/2016/7/layout/LinearBlockProcessNumbered"/>
    <dgm:cxn modelId="{8B3D1433-DA6E-4B22-B3A8-87A88103225E}" type="presParOf" srcId="{1BAF5391-B8AC-47C0-BB28-EF504AAE25DA}" destId="{A7A50262-0446-4B85-93A2-129766C1A6BC}" srcOrd="2" destOrd="0" presId="urn:microsoft.com/office/officeart/2016/7/layout/LinearBlockProcessNumbered"/>
    <dgm:cxn modelId="{C8A53902-8EE8-43B5-8A29-E05B88EBC80F}" type="presParOf" srcId="{FB079633-D716-4782-BE3C-DF6E6B4AFF44}" destId="{68E09D67-0990-473A-A0D4-BB34BEC519E0}" srcOrd="5" destOrd="0" presId="urn:microsoft.com/office/officeart/2016/7/layout/LinearBlockProcessNumbered"/>
    <dgm:cxn modelId="{C577EB12-E8AF-46CC-A8B2-B22F82F0B39F}" type="presParOf" srcId="{FB079633-D716-4782-BE3C-DF6E6B4AFF44}" destId="{4244FA5A-EFCB-415D-BAD5-8B0B32082931}" srcOrd="6" destOrd="0" presId="urn:microsoft.com/office/officeart/2016/7/layout/LinearBlockProcessNumbered"/>
    <dgm:cxn modelId="{385AFF6A-0C03-4EB1-84F4-1BFE010CF8A0}" type="presParOf" srcId="{4244FA5A-EFCB-415D-BAD5-8B0B32082931}" destId="{BA87C54B-8611-43A8-8DF4-DFD458E23124}" srcOrd="0" destOrd="0" presId="urn:microsoft.com/office/officeart/2016/7/layout/LinearBlockProcessNumbered"/>
    <dgm:cxn modelId="{13DB3680-0CDE-49D4-849C-606D4BB24ECB}" type="presParOf" srcId="{4244FA5A-EFCB-415D-BAD5-8B0B32082931}" destId="{DC1CA8EC-FCF9-447E-BFF5-BF375A68067D}" srcOrd="1" destOrd="0" presId="urn:microsoft.com/office/officeart/2016/7/layout/LinearBlockProcessNumbered"/>
    <dgm:cxn modelId="{66F22CD8-7FC0-4DAD-AAF9-DFAFDA7707D2}" type="presParOf" srcId="{4244FA5A-EFCB-415D-BAD5-8B0B32082931}" destId="{45A73D18-7160-4494-8443-CFED51B68AE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A16F2-A3F8-4FA6-9F59-52FFDFA579A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F0A3D0-0453-4F2F-8427-2FCF05654422}">
      <dgm:prSet/>
      <dgm:spPr/>
      <dgm:t>
        <a:bodyPr/>
        <a:lstStyle/>
        <a:p>
          <a:r>
            <a:rPr lang="es-ES"/>
            <a:t>- Fácil de aprender: Basado en Python, con una sintaxis intuitiva.</a:t>
          </a:r>
          <a:endParaRPr lang="en-US"/>
        </a:p>
      </dgm:t>
    </dgm:pt>
    <dgm:pt modelId="{70ACBBC8-74EF-46FF-97B7-0F238E5E74E7}" type="parTrans" cxnId="{1AE1B3AF-E2CA-4474-A18B-0C215B3FF3BE}">
      <dgm:prSet/>
      <dgm:spPr/>
      <dgm:t>
        <a:bodyPr/>
        <a:lstStyle/>
        <a:p>
          <a:endParaRPr lang="en-US"/>
        </a:p>
      </dgm:t>
    </dgm:pt>
    <dgm:pt modelId="{AB76C6D3-2B4C-40E5-AAD8-49809C6B8BBE}" type="sibTrans" cxnId="{1AE1B3AF-E2CA-4474-A18B-0C215B3FF3BE}">
      <dgm:prSet/>
      <dgm:spPr/>
      <dgm:t>
        <a:bodyPr/>
        <a:lstStyle/>
        <a:p>
          <a:endParaRPr lang="en-US"/>
        </a:p>
      </dgm:t>
    </dgm:pt>
    <dgm:pt modelId="{D5A7ACE2-41FB-4815-866C-D7946F3D8C18}">
      <dgm:prSet/>
      <dgm:spPr/>
      <dgm:t>
        <a:bodyPr/>
        <a:lstStyle/>
        <a:p>
          <a:r>
            <a:rPr lang="es-ES"/>
            <a:t>- Rápido y eficiente: Escrito en Cython para un rendimiento óptimo.</a:t>
          </a:r>
          <a:endParaRPr lang="en-US"/>
        </a:p>
      </dgm:t>
    </dgm:pt>
    <dgm:pt modelId="{143B9BDD-8A24-4FE8-9CFE-0CFAD5F46EF5}" type="parTrans" cxnId="{7644287D-8EA2-4461-8660-2F4DA00FC981}">
      <dgm:prSet/>
      <dgm:spPr/>
      <dgm:t>
        <a:bodyPr/>
        <a:lstStyle/>
        <a:p>
          <a:endParaRPr lang="en-US"/>
        </a:p>
      </dgm:t>
    </dgm:pt>
    <dgm:pt modelId="{04D81B57-C4D4-49B4-A811-5A533D0EB00C}" type="sibTrans" cxnId="{7644287D-8EA2-4461-8660-2F4DA00FC981}">
      <dgm:prSet/>
      <dgm:spPr/>
      <dgm:t>
        <a:bodyPr/>
        <a:lstStyle/>
        <a:p>
          <a:endParaRPr lang="en-US"/>
        </a:p>
      </dgm:t>
    </dgm:pt>
    <dgm:pt modelId="{36C238B2-9D0D-4CBF-A674-C82371000546}">
      <dgm:prSet/>
      <dgm:spPr/>
      <dgm:t>
        <a:bodyPr/>
        <a:lstStyle/>
        <a:p>
          <a:r>
            <a:rPr lang="es-ES"/>
            <a:t>- Versátil: Soporta múltiples formatos de datos y tareas.</a:t>
          </a:r>
          <a:endParaRPr lang="en-US"/>
        </a:p>
      </dgm:t>
    </dgm:pt>
    <dgm:pt modelId="{FEDC6D1E-FC9D-4A40-8B87-EAB3E2D4BE26}" type="parTrans" cxnId="{051FC61B-C035-4A20-8186-E951369A6FB6}">
      <dgm:prSet/>
      <dgm:spPr/>
      <dgm:t>
        <a:bodyPr/>
        <a:lstStyle/>
        <a:p>
          <a:endParaRPr lang="en-US"/>
        </a:p>
      </dgm:t>
    </dgm:pt>
    <dgm:pt modelId="{E4C86F3C-D46C-4E18-B7B6-EAA17A36798F}" type="sibTrans" cxnId="{051FC61B-C035-4A20-8186-E951369A6FB6}">
      <dgm:prSet/>
      <dgm:spPr/>
      <dgm:t>
        <a:bodyPr/>
        <a:lstStyle/>
        <a:p>
          <a:endParaRPr lang="en-US"/>
        </a:p>
      </dgm:t>
    </dgm:pt>
    <dgm:pt modelId="{ACF8F67E-9DF2-4D20-B471-57F4E3EAFFF5}">
      <dgm:prSet/>
      <dgm:spPr/>
      <dgm:t>
        <a:bodyPr/>
        <a:lstStyle/>
        <a:p>
          <a:r>
            <a:rPr lang="es-ES"/>
            <a:t>- Confiable y mantenido: Comunidad activa y actualizaciones regulares.</a:t>
          </a:r>
          <a:endParaRPr lang="en-US"/>
        </a:p>
      </dgm:t>
    </dgm:pt>
    <dgm:pt modelId="{C2806E07-5DD1-45AE-B660-DDCF750A70CD}" type="parTrans" cxnId="{590E1BC4-8809-46C2-87C1-4FCC801F75D8}">
      <dgm:prSet/>
      <dgm:spPr/>
      <dgm:t>
        <a:bodyPr/>
        <a:lstStyle/>
        <a:p>
          <a:endParaRPr lang="en-US"/>
        </a:p>
      </dgm:t>
    </dgm:pt>
    <dgm:pt modelId="{A6943CED-CF8F-4996-9B11-11AA2272BB16}" type="sibTrans" cxnId="{590E1BC4-8809-46C2-87C1-4FCC801F75D8}">
      <dgm:prSet/>
      <dgm:spPr/>
      <dgm:t>
        <a:bodyPr/>
        <a:lstStyle/>
        <a:p>
          <a:endParaRPr lang="en-US"/>
        </a:p>
      </dgm:t>
    </dgm:pt>
    <dgm:pt modelId="{626E7F7D-ACE2-4F9F-ACE4-42E5887E46CB}">
      <dgm:prSet/>
      <dgm:spPr/>
      <dgm:t>
        <a:bodyPr/>
        <a:lstStyle/>
        <a:p>
          <a:r>
            <a:rPr lang="es-ES"/>
            <a:t>- De código abierto: Gratis y accesible para todos.</a:t>
          </a:r>
          <a:endParaRPr lang="en-US"/>
        </a:p>
      </dgm:t>
    </dgm:pt>
    <dgm:pt modelId="{1DE9A804-C994-4FD9-BFE1-F6A993F97D18}" type="parTrans" cxnId="{7B2FD7EF-15CE-4EE3-ABD1-CC0E00792419}">
      <dgm:prSet/>
      <dgm:spPr/>
      <dgm:t>
        <a:bodyPr/>
        <a:lstStyle/>
        <a:p>
          <a:endParaRPr lang="en-US"/>
        </a:p>
      </dgm:t>
    </dgm:pt>
    <dgm:pt modelId="{9BB87A78-D7FB-432F-9444-06A582882088}" type="sibTrans" cxnId="{7B2FD7EF-15CE-4EE3-ABD1-CC0E00792419}">
      <dgm:prSet/>
      <dgm:spPr/>
      <dgm:t>
        <a:bodyPr/>
        <a:lstStyle/>
        <a:p>
          <a:endParaRPr lang="en-US"/>
        </a:p>
      </dgm:t>
    </dgm:pt>
    <dgm:pt modelId="{403BBCF3-0AD4-4327-922A-C2B7DC9AF859}" type="pres">
      <dgm:prSet presAssocID="{8A2A16F2-A3F8-4FA6-9F59-52FFDFA579A2}" presName="linear" presStyleCnt="0">
        <dgm:presLayoutVars>
          <dgm:animLvl val="lvl"/>
          <dgm:resizeHandles val="exact"/>
        </dgm:presLayoutVars>
      </dgm:prSet>
      <dgm:spPr/>
    </dgm:pt>
    <dgm:pt modelId="{448A88BD-FF5A-41A2-A3BE-A79C078DC371}" type="pres">
      <dgm:prSet presAssocID="{F3F0A3D0-0453-4F2F-8427-2FCF0565442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B30726-7790-47E6-905A-79822D6C1628}" type="pres">
      <dgm:prSet presAssocID="{AB76C6D3-2B4C-40E5-AAD8-49809C6B8BBE}" presName="spacer" presStyleCnt="0"/>
      <dgm:spPr/>
    </dgm:pt>
    <dgm:pt modelId="{73FB7F89-3AFE-4A44-9DB3-E5D2AC7DE770}" type="pres">
      <dgm:prSet presAssocID="{D5A7ACE2-41FB-4815-866C-D7946F3D8C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AC0C23-B3A7-4788-8598-CA9A4409FC19}" type="pres">
      <dgm:prSet presAssocID="{04D81B57-C4D4-49B4-A811-5A533D0EB00C}" presName="spacer" presStyleCnt="0"/>
      <dgm:spPr/>
    </dgm:pt>
    <dgm:pt modelId="{F8EDAA66-CD9B-46DB-B011-94D3C8CC8C6A}" type="pres">
      <dgm:prSet presAssocID="{36C238B2-9D0D-4CBF-A674-C823710005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D7FAEA-0842-4E95-9E1E-DEEC32E81AE6}" type="pres">
      <dgm:prSet presAssocID="{E4C86F3C-D46C-4E18-B7B6-EAA17A36798F}" presName="spacer" presStyleCnt="0"/>
      <dgm:spPr/>
    </dgm:pt>
    <dgm:pt modelId="{669A79C5-9113-4F21-9644-2398683507C3}" type="pres">
      <dgm:prSet presAssocID="{ACF8F67E-9DF2-4D20-B471-57F4E3EAFF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6BCB8F-2050-4A15-81A6-D9144BCA58E6}" type="pres">
      <dgm:prSet presAssocID="{A6943CED-CF8F-4996-9B11-11AA2272BB16}" presName="spacer" presStyleCnt="0"/>
      <dgm:spPr/>
    </dgm:pt>
    <dgm:pt modelId="{8C8FC9B9-8255-4BC8-91C0-E38E0FCE7CE0}" type="pres">
      <dgm:prSet presAssocID="{626E7F7D-ACE2-4F9F-ACE4-42E5887E46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DDC4C06-40E4-420C-8234-DFB12D8D3AA4}" type="presOf" srcId="{D5A7ACE2-41FB-4815-866C-D7946F3D8C18}" destId="{73FB7F89-3AFE-4A44-9DB3-E5D2AC7DE770}" srcOrd="0" destOrd="0" presId="urn:microsoft.com/office/officeart/2005/8/layout/vList2"/>
    <dgm:cxn modelId="{051FC61B-C035-4A20-8186-E951369A6FB6}" srcId="{8A2A16F2-A3F8-4FA6-9F59-52FFDFA579A2}" destId="{36C238B2-9D0D-4CBF-A674-C82371000546}" srcOrd="2" destOrd="0" parTransId="{FEDC6D1E-FC9D-4A40-8B87-EAB3E2D4BE26}" sibTransId="{E4C86F3C-D46C-4E18-B7B6-EAA17A36798F}"/>
    <dgm:cxn modelId="{D3154D27-0CA3-4289-9367-239F0905795C}" type="presOf" srcId="{626E7F7D-ACE2-4F9F-ACE4-42E5887E46CB}" destId="{8C8FC9B9-8255-4BC8-91C0-E38E0FCE7CE0}" srcOrd="0" destOrd="0" presId="urn:microsoft.com/office/officeart/2005/8/layout/vList2"/>
    <dgm:cxn modelId="{72D54739-0DD7-4953-977A-02FE5AA09E33}" type="presOf" srcId="{ACF8F67E-9DF2-4D20-B471-57F4E3EAFFF5}" destId="{669A79C5-9113-4F21-9644-2398683507C3}" srcOrd="0" destOrd="0" presId="urn:microsoft.com/office/officeart/2005/8/layout/vList2"/>
    <dgm:cxn modelId="{8A179C5E-29FB-4F28-A206-FF1A50584E3C}" type="presOf" srcId="{36C238B2-9D0D-4CBF-A674-C82371000546}" destId="{F8EDAA66-CD9B-46DB-B011-94D3C8CC8C6A}" srcOrd="0" destOrd="0" presId="urn:microsoft.com/office/officeart/2005/8/layout/vList2"/>
    <dgm:cxn modelId="{7644287D-8EA2-4461-8660-2F4DA00FC981}" srcId="{8A2A16F2-A3F8-4FA6-9F59-52FFDFA579A2}" destId="{D5A7ACE2-41FB-4815-866C-D7946F3D8C18}" srcOrd="1" destOrd="0" parTransId="{143B9BDD-8A24-4FE8-9CFE-0CFAD5F46EF5}" sibTransId="{04D81B57-C4D4-49B4-A811-5A533D0EB00C}"/>
    <dgm:cxn modelId="{1AE1B3AF-E2CA-4474-A18B-0C215B3FF3BE}" srcId="{8A2A16F2-A3F8-4FA6-9F59-52FFDFA579A2}" destId="{F3F0A3D0-0453-4F2F-8427-2FCF05654422}" srcOrd="0" destOrd="0" parTransId="{70ACBBC8-74EF-46FF-97B7-0F238E5E74E7}" sibTransId="{AB76C6D3-2B4C-40E5-AAD8-49809C6B8BBE}"/>
    <dgm:cxn modelId="{590E1BC4-8809-46C2-87C1-4FCC801F75D8}" srcId="{8A2A16F2-A3F8-4FA6-9F59-52FFDFA579A2}" destId="{ACF8F67E-9DF2-4D20-B471-57F4E3EAFFF5}" srcOrd="3" destOrd="0" parTransId="{C2806E07-5DD1-45AE-B660-DDCF750A70CD}" sibTransId="{A6943CED-CF8F-4996-9B11-11AA2272BB16}"/>
    <dgm:cxn modelId="{B83B94CC-C3C2-463F-87DA-93CA15C32536}" type="presOf" srcId="{F3F0A3D0-0453-4F2F-8427-2FCF05654422}" destId="{448A88BD-FF5A-41A2-A3BE-A79C078DC371}" srcOrd="0" destOrd="0" presId="urn:microsoft.com/office/officeart/2005/8/layout/vList2"/>
    <dgm:cxn modelId="{8DC5C9ED-FAA3-49E0-B1C0-B01D0618EBB0}" type="presOf" srcId="{8A2A16F2-A3F8-4FA6-9F59-52FFDFA579A2}" destId="{403BBCF3-0AD4-4327-922A-C2B7DC9AF859}" srcOrd="0" destOrd="0" presId="urn:microsoft.com/office/officeart/2005/8/layout/vList2"/>
    <dgm:cxn modelId="{7B2FD7EF-15CE-4EE3-ABD1-CC0E00792419}" srcId="{8A2A16F2-A3F8-4FA6-9F59-52FFDFA579A2}" destId="{626E7F7D-ACE2-4F9F-ACE4-42E5887E46CB}" srcOrd="4" destOrd="0" parTransId="{1DE9A804-C994-4FD9-BFE1-F6A993F97D18}" sibTransId="{9BB87A78-D7FB-432F-9444-06A582882088}"/>
    <dgm:cxn modelId="{FD49095C-E9D4-4823-A014-86AAFF830AC4}" type="presParOf" srcId="{403BBCF3-0AD4-4327-922A-C2B7DC9AF859}" destId="{448A88BD-FF5A-41A2-A3BE-A79C078DC371}" srcOrd="0" destOrd="0" presId="urn:microsoft.com/office/officeart/2005/8/layout/vList2"/>
    <dgm:cxn modelId="{8588AA8F-AC3A-4969-878F-5ADB9188B5E6}" type="presParOf" srcId="{403BBCF3-0AD4-4327-922A-C2B7DC9AF859}" destId="{71B30726-7790-47E6-905A-79822D6C1628}" srcOrd="1" destOrd="0" presId="urn:microsoft.com/office/officeart/2005/8/layout/vList2"/>
    <dgm:cxn modelId="{0EED285E-B153-47F9-848C-077D04708451}" type="presParOf" srcId="{403BBCF3-0AD4-4327-922A-C2B7DC9AF859}" destId="{73FB7F89-3AFE-4A44-9DB3-E5D2AC7DE770}" srcOrd="2" destOrd="0" presId="urn:microsoft.com/office/officeart/2005/8/layout/vList2"/>
    <dgm:cxn modelId="{0F45838A-473C-4EE2-901F-C1D35A7F45E2}" type="presParOf" srcId="{403BBCF3-0AD4-4327-922A-C2B7DC9AF859}" destId="{29AC0C23-B3A7-4788-8598-CA9A4409FC19}" srcOrd="3" destOrd="0" presId="urn:microsoft.com/office/officeart/2005/8/layout/vList2"/>
    <dgm:cxn modelId="{7354D964-4CC4-4AF6-834D-19F6DBD54CFE}" type="presParOf" srcId="{403BBCF3-0AD4-4327-922A-C2B7DC9AF859}" destId="{F8EDAA66-CD9B-46DB-B011-94D3C8CC8C6A}" srcOrd="4" destOrd="0" presId="urn:microsoft.com/office/officeart/2005/8/layout/vList2"/>
    <dgm:cxn modelId="{AAAD37AA-4B51-44F7-BBDD-9D604B8ADD81}" type="presParOf" srcId="{403BBCF3-0AD4-4327-922A-C2B7DC9AF859}" destId="{ECD7FAEA-0842-4E95-9E1E-DEEC32E81AE6}" srcOrd="5" destOrd="0" presId="urn:microsoft.com/office/officeart/2005/8/layout/vList2"/>
    <dgm:cxn modelId="{7294C04E-3399-46F0-A25B-0CE4000F1F86}" type="presParOf" srcId="{403BBCF3-0AD4-4327-922A-C2B7DC9AF859}" destId="{669A79C5-9113-4F21-9644-2398683507C3}" srcOrd="6" destOrd="0" presId="urn:microsoft.com/office/officeart/2005/8/layout/vList2"/>
    <dgm:cxn modelId="{9D094278-FD50-47C6-A792-C42FBDE73690}" type="presParOf" srcId="{403BBCF3-0AD4-4327-922A-C2B7DC9AF859}" destId="{F96BCB8F-2050-4A15-81A6-D9144BCA58E6}" srcOrd="7" destOrd="0" presId="urn:microsoft.com/office/officeart/2005/8/layout/vList2"/>
    <dgm:cxn modelId="{B61B23D9-2220-44CA-96C3-02F903DFDEB7}" type="presParOf" srcId="{403BBCF3-0AD4-4327-922A-C2B7DC9AF859}" destId="{8C8FC9B9-8255-4BC8-91C0-E38E0FCE7CE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0412A-53D9-4F53-B39B-8F8618CFFDF7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Biblioteca de código abierto escrita en Python.</a:t>
          </a:r>
          <a:endParaRPr lang="en-US" sz="1700" kern="1200"/>
        </a:p>
      </dsp:txBody>
      <dsp:txXfrm>
        <a:off x="205" y="1676838"/>
        <a:ext cx="2479997" cy="1785598"/>
      </dsp:txXfrm>
    </dsp:sp>
    <dsp:sp modelId="{BBCF3F4D-44EA-4AB3-B82D-B5DE0508CA30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EF102496-9565-4B30-BE0C-E5005DE8F01E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Creada en 2008 por Wes McKinney.</a:t>
          </a:r>
          <a:endParaRPr lang="en-US" sz="1700" kern="1200"/>
        </a:p>
      </dsp:txBody>
      <dsp:txXfrm>
        <a:off x="2678602" y="1676838"/>
        <a:ext cx="2479997" cy="1785598"/>
      </dsp:txXfrm>
    </dsp:sp>
    <dsp:sp modelId="{FAC15B60-8E5E-4352-B16F-E47C5EA1A3A1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1D179929-2AA3-4F9B-974D-2E8C1B1C216C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Popular entre científicos de datos, analistas y estadísticos.</a:t>
          </a:r>
          <a:endParaRPr lang="en-US" sz="1700" kern="1200"/>
        </a:p>
      </dsp:txBody>
      <dsp:txXfrm>
        <a:off x="5356999" y="1676838"/>
        <a:ext cx="2479997" cy="1785598"/>
      </dsp:txXfrm>
    </dsp:sp>
    <dsp:sp modelId="{22B9152F-4327-4AA0-AD67-A5CF74F5399C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BA87C54B-8611-43A8-8DF4-DFD458E23124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- Proporciona herramientas para explorar, transformar y analizar datos de forma estructurada.</a:t>
          </a:r>
          <a:endParaRPr lang="en-US" sz="1700" kern="1200"/>
        </a:p>
      </dsp:txBody>
      <dsp:txXfrm>
        <a:off x="8035397" y="1676838"/>
        <a:ext cx="2479997" cy="1785598"/>
      </dsp:txXfrm>
    </dsp:sp>
    <dsp:sp modelId="{DC1CA8EC-FCF9-447E-BFF5-BF375A68067D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88BD-FF5A-41A2-A3BE-A79C078DC371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Fácil de aprender: Basado en Python, con una sintaxis intuitiva.</a:t>
          </a:r>
          <a:endParaRPr lang="en-US" sz="2500" kern="1200"/>
        </a:p>
      </dsp:txBody>
      <dsp:txXfrm>
        <a:off x="48547" y="145256"/>
        <a:ext cx="6569739" cy="897406"/>
      </dsp:txXfrm>
    </dsp:sp>
    <dsp:sp modelId="{73FB7F89-3AFE-4A44-9DB3-E5D2AC7DE770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Rápido y eficiente: Escrito en Cython para un rendimiento óptimo.</a:t>
          </a:r>
          <a:endParaRPr lang="en-US" sz="2500" kern="1200"/>
        </a:p>
      </dsp:txBody>
      <dsp:txXfrm>
        <a:off x="48547" y="1211756"/>
        <a:ext cx="6569739" cy="897406"/>
      </dsp:txXfrm>
    </dsp:sp>
    <dsp:sp modelId="{F8EDAA66-CD9B-46DB-B011-94D3C8CC8C6A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Versátil: Soporta múltiples formatos de datos y tareas.</a:t>
          </a:r>
          <a:endParaRPr lang="en-US" sz="2500" kern="1200"/>
        </a:p>
      </dsp:txBody>
      <dsp:txXfrm>
        <a:off x="48547" y="2278257"/>
        <a:ext cx="6569739" cy="897406"/>
      </dsp:txXfrm>
    </dsp:sp>
    <dsp:sp modelId="{669A79C5-9113-4F21-9644-2398683507C3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Confiable y mantenido: Comunidad activa y actualizaciones regulares.</a:t>
          </a:r>
          <a:endParaRPr lang="en-US" sz="2500" kern="1200"/>
        </a:p>
      </dsp:txBody>
      <dsp:txXfrm>
        <a:off x="48547" y="3344757"/>
        <a:ext cx="6569739" cy="897406"/>
      </dsp:txXfrm>
    </dsp:sp>
    <dsp:sp modelId="{8C8FC9B9-8255-4BC8-91C0-E38E0FCE7CE0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De código abierto: Gratis y accesible para todos.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F045C-A6C3-CE8E-7DAE-84914DA44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3B5DC-52CF-1677-963E-53F5592F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4C1CE-E088-EF0E-F1AE-ACE1E39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7259F-7441-DC6D-BF7F-9B7BE6C4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AF912-1A69-9C12-BFA7-E91CBECD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5380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B8BB-2BA2-38C1-9370-67546F07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7D7A9B-D537-DDEC-7EFC-64DD66A7A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024BC-C50D-0C49-3F6A-405751D0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19E3EC-0D0A-67BB-0C80-A3E33551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BBB4C-90AD-0C09-CB37-B33E837F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6629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E90E36-5E6D-DCFF-1ADD-DC390A097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9D5ACB-41F6-1146-10B6-12999D0F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93911-6C0A-FA5A-568C-A9D340E9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E479D-6D84-9BD5-1165-8DB3098B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ED22D-991D-7A94-7A37-49BFAE11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1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D0BA8-0BD8-405C-8EC6-F578386A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19C9F-FFA6-DC5A-4486-D4E26B675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D3938-2A56-ADF9-9EEF-465B4AA3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53A37-DE34-DFF7-B5F4-1042AA9E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C3B78-7E23-5289-DBAE-3A924F91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441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A56F4-DFC0-655A-BB4F-50989BB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43D1D-9789-43E6-35E2-948E0088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0895C-7CA5-03CF-5445-8890A8C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DB5D0-1E31-AD4B-555F-477C6E38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4A031-6D4C-DB4E-86DF-37309505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02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22805-3770-14E1-FC39-42ED9201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0AC407-92CC-9EC5-C08F-1C21CA5C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C2B16-D3A4-D7F0-CF2A-4AC6ACE6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3D88F-CD85-DCB1-2709-5DD1BB4E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D8AB5-FF13-48D8-8ACD-2F518C7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0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AE45-3394-B7B3-23B6-E308661D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07B63-3AD4-335C-3F1F-650FA611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AD0753-FA63-73F9-B3CF-1A7B2B03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3A634F-3C55-AEB8-6A75-88D9CC5B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943E19-8495-F95F-D3EA-046DE57C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7BB74-6B54-059E-2A8C-E0CA4358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04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5BAE2-8D4E-D8F2-F2AE-6F40FE61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C85367-E283-DE04-BD96-3D6668F57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90AC5A-08E2-3869-AA39-001F9CAC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C5EB47-CF68-574E-8277-E599C5536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3949A6-2057-59E5-9C6A-B602AB28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844A3A-DF7B-58C4-255F-01A0692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27088C-A5DB-A58F-8404-68C03E70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8676D8-0FE6-6D66-7EFB-1AF63FF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85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07C65-F33A-86D7-B5E7-C4939967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EE179-2340-3CB6-9720-001AA8D6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0E2AF4-F8C2-FC03-FC6F-C4EC470B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98C9E0-31EB-5A74-614A-16C92F9D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274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1B01C9-98DA-8C38-7438-D1C617FF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EA1488-F2BB-7BE6-DB88-035B02E6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9BB03-4356-131C-1701-2050894E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3128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102B0-3C0E-2D1E-1327-8FA5B79E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D1694-65BB-9CC0-281B-919C78F8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936F38-6AE7-2624-35DF-E1212A82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909F6-1DCB-5DC5-A951-BD72909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775241-A7BB-AC39-E50E-7D345EFC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8DB95-180A-6EFF-F509-CD05F6B9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193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0817-2B0E-3A8D-1885-67AFFD36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E65FC0-A498-1CD3-3173-36965876C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4A045-F51E-E332-C126-A612C7E88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805B58-418B-1956-09D9-9D57C571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A81FC-65A3-2978-7ED9-C961C905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4B37E-BBAB-E29B-E2DA-F8B59AC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920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E094E2-85EE-D3AC-B576-30FE2A37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64AAB9-4E79-768E-3822-3777D1AA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59115-A1CF-EC28-6BD5-47E87D313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E964C-3BEB-4135-A733-57845BDCD734}" type="datetimeFigureOut">
              <a:rPr lang="es-BO" smtClean="0"/>
              <a:t>16/11/2024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E3414-1850-055C-F50B-61553B292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A1B35-F346-DF40-AB18-F08D27B5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2CB29-7BBC-46E6-AC00-AF3242BE0767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93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pandas?">
            <a:extLst>
              <a:ext uri="{FF2B5EF4-FFF2-40B4-BE49-F238E27FC236}">
                <a16:creationId xmlns:a16="http://schemas.microsoft.com/office/drawing/2014/main" id="{4BFA0B6F-2006-F526-C773-DCCD011DE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7" r="-1" b="-1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726F3A-1DBA-9F33-D171-C7A83DECD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s-BO" sz="6600">
                <a:solidFill>
                  <a:schemeClr val="bg1"/>
                </a:solidFill>
              </a:rPr>
              <a:t>Pandas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0F63F4-BE8E-98F8-AD7F-9D4169128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La herramienta esencial para el análisis de datos</a:t>
            </a:r>
          </a:p>
          <a:p>
            <a:endParaRPr lang="es-ES" sz="2000">
              <a:solidFill>
                <a:schemeClr val="bg1"/>
              </a:solidFill>
            </a:endParaRPr>
          </a:p>
          <a:p>
            <a:r>
              <a:rPr lang="es-ES" sz="2000" dirty="0">
                <a:solidFill>
                  <a:schemeClr val="bg1"/>
                </a:solidFill>
              </a:rPr>
              <a:t>Ing. Ms Rudy Luis Manzaneda Veizaga</a:t>
            </a:r>
            <a:endParaRPr lang="es-BO" sz="2000">
              <a:solidFill>
                <a:schemeClr val="bg1"/>
              </a:solidFill>
            </a:endParaRPr>
          </a:p>
        </p:txBody>
      </p:sp>
      <p:sp>
        <p:nvSpPr>
          <p:cNvPr id="104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6298B-E8F8-21E3-CBDC-3BD600E3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Pandas?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0F4C6AE0-D322-E726-F969-611C0D78B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390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90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5160DE-3068-5140-CB25-C51D5120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Usos comunes de Pandas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9CB0C4-9D66-D3E1-00DF-61B3047F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1. Administrar y limpiar conjuntos de datos.</a:t>
            </a:r>
          </a:p>
          <a:p>
            <a:r>
              <a:rPr lang="en-US" sz="2000">
                <a:solidFill>
                  <a:schemeClr val="bg1"/>
                </a:solidFill>
              </a:rPr>
              <a:t>2. Realizar análisis de datos complejos.</a:t>
            </a:r>
          </a:p>
          <a:p>
            <a:r>
              <a:rPr lang="en-US" sz="2000">
                <a:solidFill>
                  <a:schemeClr val="bg1"/>
                </a:solidFill>
              </a:rPr>
              <a:t>3. Generar informes comprensibles.</a:t>
            </a:r>
          </a:p>
          <a:p>
            <a:r>
              <a:rPr lang="en-US" sz="2000">
                <a:solidFill>
                  <a:schemeClr val="bg1"/>
                </a:solidFill>
              </a:rPr>
              <a:t>4. Construir modelos de aprendizaje automático.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escubre el poder de la librería Pandas para el análisis de datos en Python  - CoDigital">
            <a:extLst>
              <a:ext uri="{FF2B5EF4-FFF2-40B4-BE49-F238E27FC236}">
                <a16:creationId xmlns:a16="http://schemas.microsoft.com/office/drawing/2014/main" id="{8DF3EABB-1CE3-25F3-07AC-EA5766D8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799868"/>
            <a:ext cx="5666547" cy="32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6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19A15C-002F-AAB4-F469-911E03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Características clave de Pandas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291124-33CF-1EA5-031D-37B1E88B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Estructuras de datos flexibles (Series y DataFrames).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Indexación rápida y sencilla.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Métodos avanzados de limpieza de datos.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Herramientas para manipulación de datos (clasificación, filtrado, agregación).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Visualización de datos integrada.</a:t>
            </a:r>
          </a:p>
        </p:txBody>
      </p:sp>
      <p:pic>
        <p:nvPicPr>
          <p:cNvPr id="3074" name="Picture 2" descr="How to Import Pandas as pd in Python - StrataScratch">
            <a:extLst>
              <a:ext uri="{FF2B5EF4-FFF2-40B4-BE49-F238E27FC236}">
                <a16:creationId xmlns:a16="http://schemas.microsoft.com/office/drawing/2014/main" id="{63FE5376-BB8E-E936-F440-348C9B6B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653637"/>
            <a:ext cx="5260976" cy="35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9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0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CD977A-F157-786B-588C-3C48F014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Estructuras principales de Pandas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5EDEAD-B796-5D1D-63E7-3D3FBF3D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6400"/>
            <a:ext cx="4391024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1. Series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- Objeto unidimensional similar a un array.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- Contiene un índice asociado para identificar elementos.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2. DataFrames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- Estructura bidimensional (filas y columnas).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- Similar a una hoja de cálculo, ideal para trabajar con grandes conjuntos de datos.</a:t>
            </a:r>
          </a:p>
        </p:txBody>
      </p:sp>
      <p:pic>
        <p:nvPicPr>
          <p:cNvPr id="4098" name="Picture 2" descr="What Is Pandas In Python? A Guide For Beginners - Coding Dojo">
            <a:extLst>
              <a:ext uri="{FF2B5EF4-FFF2-40B4-BE49-F238E27FC236}">
                <a16:creationId xmlns:a16="http://schemas.microsoft.com/office/drawing/2014/main" id="{CD8BA158-8729-DB3A-BB05-C4BCFF7C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8" b="-1"/>
          <a:stretch/>
        </p:blipFill>
        <p:spPr bwMode="auto"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2" name="Group 4104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13" name="Freeform: Shape 4106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50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ED065-6297-BA67-25CF-DA7DAECB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Ventajas de Pandas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E67B40E2-2022-E9AB-2871-BE9E111B8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9635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4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524235-D55A-30DD-6221-84BD3275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Limitaciones de Pandas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DE33B-D457-BD18-248B-D13C6225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6400"/>
            <a:ext cx="4391025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Depuración compleja: Identificar errores puede ser difícil.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No ideal para datos muy grandes: Recomendado usar Dask o PySpark.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Curva de aprendizaje: Requiere conocimientos previos de Python.</a:t>
            </a:r>
          </a:p>
          <a:p>
            <a:r>
              <a:rPr lang="en-US" sz="1500">
                <a:solidFill>
                  <a:schemeClr val="bg1">
                    <a:alpha val="80000"/>
                  </a:schemeClr>
                </a:solidFill>
              </a:rPr>
              <a:t>- Limitado en aprendizaje profundo: Mejor complementarlo con TensorFlow o PyTorch.</a:t>
            </a:r>
          </a:p>
        </p:txBody>
      </p:sp>
      <p:pic>
        <p:nvPicPr>
          <p:cNvPr id="5122" name="Picture 2" descr="How to Replace the Column Values in Pandas Dataframe - YouTube">
            <a:extLst>
              <a:ext uri="{FF2B5EF4-FFF2-40B4-BE49-F238E27FC236}">
                <a16:creationId xmlns:a16="http://schemas.microsoft.com/office/drawing/2014/main" id="{F4D831BD-0E89-FD96-2092-B3BCF8F75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436622"/>
            <a:ext cx="5260976" cy="394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1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7C9DF2-2BA0-B228-3219-310E4472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Conclusión</a:t>
            </a:r>
          </a:p>
        </p:txBody>
      </p:sp>
      <p:pic>
        <p:nvPicPr>
          <p:cNvPr id="6146" name="Picture 2" descr="Pandas循环提速7万多倍！Python数据分析攻略_手机新浪网">
            <a:extLst>
              <a:ext uri="{FF2B5EF4-FFF2-40B4-BE49-F238E27FC236}">
                <a16:creationId xmlns:a16="http://schemas.microsoft.com/office/drawing/2014/main" id="{EFAA8658-0FA8-5B1A-559D-17C90215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55" name="Freeform: Shape 615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6A90C-453C-A5AC-0169-49F36F5A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- Pandas es una herramienta fundamental en el análisis de datos.</a:t>
            </a:r>
          </a:p>
          <a:p>
            <a:r>
              <a:rPr lang="en-US">
                <a:solidFill>
                  <a:schemeClr val="bg1"/>
                </a:solidFill>
              </a:rPr>
              <a:t>- Su flexibilidad y eficiencia la convierten en una biblioteca indispensable.</a:t>
            </a:r>
          </a:p>
          <a:p>
            <a:r>
              <a:rPr lang="en-US">
                <a:solidFill>
                  <a:schemeClr val="bg1"/>
                </a:solidFill>
              </a:rPr>
              <a:t>- Ideal para tareas de manipulación, limpieza y análisis en ciencia de datos.</a:t>
            </a:r>
          </a:p>
        </p:txBody>
      </p:sp>
      <p:grpSp>
        <p:nvGrpSpPr>
          <p:cNvPr id="6157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158" name="Freeform: Shape 615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9" name="Freeform: Shape 615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1" name="Freeform: Shape 616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2" name="Freeform: Shape 616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72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357</Words>
  <Application>Microsoft Office PowerPoint</Application>
  <PresentationFormat>Panorámica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Pandas en Python</vt:lpstr>
      <vt:lpstr>¿Qué es Pandas?</vt:lpstr>
      <vt:lpstr>Usos comunes de Pandas</vt:lpstr>
      <vt:lpstr>Características clave de Pandas</vt:lpstr>
      <vt:lpstr>Estructuras principales de Pandas</vt:lpstr>
      <vt:lpstr>Ventajas de Pandas</vt:lpstr>
      <vt:lpstr>Limitaciones de Pandas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Rudy Manzaneda Veizaga</dc:creator>
  <cp:lastModifiedBy>Rudy Manzaneda Veizaga</cp:lastModifiedBy>
  <cp:revision>1</cp:revision>
  <dcterms:created xsi:type="dcterms:W3CDTF">2024-11-17T01:56:22Z</dcterms:created>
  <dcterms:modified xsi:type="dcterms:W3CDTF">2024-11-17T02:05:27Z</dcterms:modified>
</cp:coreProperties>
</file>