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7"/>
    <p:restoredTop sz="94485"/>
  </p:normalViewPr>
  <p:slideViewPr>
    <p:cSldViewPr snapToGrid="0" snapToObjects="1">
      <p:cViewPr varScale="1">
        <p:scale>
          <a:sx n="49" d="100"/>
          <a:sy n="49" d="100"/>
        </p:scale>
        <p:origin x="1092" y="4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>
                <a:solidFill>
                  <a:schemeClr val="dk2"/>
                </a:solidFill>
              </a:rPr>
              <a:t>page(s) at the end.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137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110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901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569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86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26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6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83918" y="52940"/>
            <a:ext cx="258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LECTURE</a:t>
            </a:r>
            <a:r>
              <a:rPr lang="en-US" sz="1400" baseline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NAME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253071" y="-3374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PYTHON FOR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66609" y="126322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EVERYBODY</a:t>
            </a:r>
            <a:endParaRPr lang="en-US" sz="110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099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695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28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9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51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  <a:prstGeom prst="rect">
            <a:avLst/>
          </a:prstGeo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30735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7562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9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  <p:sldLayoutId id="2147483710" r:id="rId14"/>
    <p:sldLayoutId id="2147483693" r:id="rId15"/>
    <p:sldLayoutId id="2147483694" r:id="rId16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HowTo/Sor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632178" y="3122990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Tuplas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xfrm>
            <a:off x="812800" y="5680952"/>
            <a:ext cx="14630400" cy="269681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Cap</a:t>
            </a:r>
            <a:r>
              <a:rPr lang="es-MX" sz="48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ítulo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78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Ordenando</a:t>
            </a:r>
            <a:r>
              <a:rPr lang="en-US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Listas</a:t>
            </a:r>
            <a:r>
              <a:rPr lang="en-US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</a:t>
            </a:r>
            <a:r>
              <a:rPr lang="en-US" sz="78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Tuplas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lvl="0" indent="-609600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Podemos aprovechar la habilidad de ordenar una lista de </a:t>
            </a:r>
            <a:r>
              <a:rPr lang="es-419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tuplas</a:t>
            </a: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para obtener una versión ordenada de un diccionario</a:t>
            </a:r>
          </a:p>
          <a:p>
            <a:pPr marL="1104900" lvl="0" indent="-609600">
              <a:spcBef>
                <a:spcPts val="23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Primero, ordenamos el diccionario basado en las claves utilizando el método </a:t>
            </a:r>
            <a:r>
              <a:rPr lang="es-419" sz="360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y la función </a:t>
            </a:r>
            <a:r>
              <a:rPr lang="es-419" sz="36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s-419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endParaRPr lang="es-419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en-US" sz="3000" dirty="0">
                <a:solidFill>
                  <a:srgbClr val="FFFC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C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0054167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Usando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155700" y="3030416"/>
            <a:ext cx="4987925" cy="4365898"/>
          </a:xfrm>
        </p:spPr>
        <p:txBody>
          <a:bodyPr>
            <a:noAutofit/>
          </a:bodyPr>
          <a:lstStyle/>
          <a:p>
            <a:pPr marL="647700" lvl="0">
              <a:lnSpc>
                <a:spcPct val="120000"/>
              </a:lnSpc>
            </a:pPr>
            <a:r>
              <a:rPr lang="es-419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Incluso podemos hacer esto de forma más directa usando directamente la función nativa </a:t>
            </a:r>
            <a:r>
              <a:rPr lang="es-419" sz="280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s-419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la cual toma una secuencia como parámetro y retorna una secuencia ordenada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('a', 10)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('b', 1)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('c', 22)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c, v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</a:t>
            </a: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10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s-ES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Ordenamiento por Valores en Lugar de Claves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idx="1"/>
          </p:nvPr>
        </p:nvSpPr>
        <p:spPr>
          <a:xfrm>
            <a:off x="1" y="2603500"/>
            <a:ext cx="6524626" cy="46778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lvl="0" indent="-609600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 pudiéramos construir una lista de </a:t>
            </a:r>
            <a:r>
              <a:rPr lang="es-419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tuplas</a:t>
            </a: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 la forma </a:t>
            </a:r>
            <a:r>
              <a:rPr lang="es-419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(valor, clave)</a:t>
            </a: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podríamos </a:t>
            </a:r>
            <a:r>
              <a:rPr lang="es-419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ordenar (</a:t>
            </a:r>
            <a:r>
              <a:rPr lang="es-419" sz="360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s-419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 valor</a:t>
            </a:r>
          </a:p>
          <a:p>
            <a:pPr marL="1104900" lvl="0" indent="-609600">
              <a:spcBef>
                <a:spcPts val="23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Hacemos esto con un bucle </a:t>
            </a:r>
            <a:r>
              <a:rPr lang="es-419" sz="36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que crea una lista de tuplas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335014" y="2603500"/>
            <a:ext cx="8328320" cy="506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v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(v, </a:t>
            </a:r>
            <a:r>
              <a:rPr lang="es-419" sz="30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[(10, 'a'), (22, 'c'), (1, 'b')]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s-419" sz="3000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s-419" sz="30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reverse=True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446689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man_a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0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('romeo.txt’)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contadores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man_a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palabras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linea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palabra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palabras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contadores</a:t>
            </a:r>
            <a:r>
              <a:rPr lang="es-419" sz="3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[palabra]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contadores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.get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palabra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0 ) + 1</a:t>
            </a:r>
          </a:p>
          <a:p>
            <a:pPr lvl="0" algn="ctr">
              <a:buClr>
                <a:srgbClr val="000000"/>
              </a:buClr>
            </a:pPr>
            <a:endParaRPr lang="es-419" sz="30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clave, val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contadores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-419" sz="3000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nuevatup</a:t>
            </a:r>
            <a:r>
              <a:rPr lang="es-419" sz="3000" dirty="0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(val, clave)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 err="1">
                <a:solidFill>
                  <a:srgbClr val="00FA00"/>
                </a:solidFill>
                <a:latin typeface="Courier New"/>
                <a:ea typeface="Courier New"/>
                <a:cs typeface="Courier New"/>
                <a:sym typeface="Courier New"/>
              </a:rPr>
              <a:t>nuevatup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</a:pPr>
            <a:endParaRPr lang="es-419" sz="30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419" sz="3000" dirty="0" err="1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s-419" sz="3000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s-419" sz="30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reverse=True</a:t>
            </a:r>
            <a:r>
              <a:rPr lang="es-419" sz="3000" dirty="0">
                <a:solidFill>
                  <a:srgbClr val="FF4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</a:pPr>
            <a:endParaRPr lang="es-419" sz="3000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val, clave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0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s-419" sz="30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[:10]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30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clave</a:t>
            </a:r>
            <a:r>
              <a:rPr lang="es-419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30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s-419" sz="30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419" sz="30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MX" sz="4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4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 top 10 de las palabras </a:t>
            </a:r>
            <a:r>
              <a:rPr lang="en-US" sz="44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más</a:t>
            </a:r>
            <a:r>
              <a:rPr lang="en-US" sz="4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4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comunes</a:t>
            </a:r>
            <a:endParaRPr lang="en-US" sz="44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0" y="1277099"/>
            <a:ext cx="16256000" cy="122617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s-ES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Versión Todavía Más Corta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419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-419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{'a':10, 'b':1, 'c':22}</a:t>
            </a:r>
          </a:p>
          <a:p>
            <a:pPr lvl="0" algn="ctr">
              <a:buClr>
                <a:srgbClr val="000000"/>
              </a:buClr>
            </a:pPr>
            <a:endParaRPr lang="es-419" sz="36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s-419" sz="36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419" sz="36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es-419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6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36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v,c</a:t>
            </a:r>
            <a:r>
              <a:rPr lang="es-419" sz="36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00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k,v</a:t>
            </a:r>
            <a:r>
              <a:rPr lang="es-419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36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s-419" sz="36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.items</a:t>
            </a:r>
            <a:r>
              <a:rPr lang="es-419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s-419" sz="3600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-419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s-419" sz="36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algn="ctr">
              <a:buClr>
                <a:srgbClr val="000000"/>
              </a:buClr>
            </a:pPr>
            <a:endParaRPr lang="es-419" sz="36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419" sz="36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FF00"/>
              </a:buClr>
              <a:buSzPct val="25000"/>
            </a:pPr>
            <a:r>
              <a:rPr lang="es-419" sz="3800" b="1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comprensión de listas</a:t>
            </a:r>
            <a:r>
              <a:rPr lang="es-419" sz="3800" b="1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 una lista dinámica. En este caso, creamos una lista de tuplas invertidas y después las ordenamos.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MX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esumen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idx="1"/>
          </p:nvPr>
        </p:nvSpPr>
        <p:spPr>
          <a:xfrm>
            <a:off x="1760866" y="2603500"/>
            <a:ext cx="13326833" cy="44915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lvl="0" indent="-609600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Sintaxis de Tuplas</a:t>
            </a:r>
          </a:p>
          <a:p>
            <a:pPr marL="1104900" lvl="0" indent="-609600">
              <a:spcBef>
                <a:spcPts val="23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Inmutabilidad</a:t>
            </a:r>
          </a:p>
          <a:p>
            <a:pPr marL="1104900" lvl="0" indent="-609600">
              <a:spcBef>
                <a:spcPts val="23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Comparabilidad</a:t>
            </a:r>
          </a:p>
          <a:p>
            <a:pPr marL="1104900" lvl="0" indent="-609600">
              <a:spcBef>
                <a:spcPts val="23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Ordenamiento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9125585" y="3244320"/>
            <a:ext cx="6378575" cy="320992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lvl="0" indent="-609600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Tuplas en sentencias de asignación</a:t>
            </a:r>
          </a:p>
          <a:p>
            <a:pPr marL="1104900" lvl="0" indent="-609600">
              <a:spcBef>
                <a:spcPts val="23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Ordenamiento de diccionarios por clave o valor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s-ES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Tuplas Son Como Listas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lv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tuplas son otro tipo de secuencia que funciona de forma parecida a una lista – tienen elementos indexados empezando desde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0" y="905084"/>
            <a:ext cx="16256000" cy="124772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s-ES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pero... Las Tuplas son “inmutables”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xfrm>
            <a:off x="1153160" y="288798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lvl="0">
              <a:spcBef>
                <a:spcPts val="0"/>
              </a:spcBef>
              <a:buClr>
                <a:schemeClr val="lt1"/>
              </a:buClr>
              <a:buSzPct val="171000"/>
            </a:pPr>
            <a:r>
              <a:rPr lang="es-419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diferencia de una lista, una vez que creas una </a:t>
            </a:r>
            <a:r>
              <a:rPr lang="es-419" sz="38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tupla</a:t>
            </a:r>
            <a:r>
              <a:rPr lang="es-419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</a:p>
          <a:p>
            <a:pPr marL="317500" lvl="0">
              <a:spcBef>
                <a:spcPts val="0"/>
              </a:spcBef>
              <a:buClr>
                <a:schemeClr val="lt1"/>
              </a:buClr>
              <a:buSzPct val="171000"/>
            </a:pPr>
            <a:r>
              <a:rPr lang="es-419" sz="38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puedes alterar</a:t>
            </a:r>
            <a:r>
              <a:rPr lang="es-419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su contenido – de forma similar a una cadena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</a:t>
            </a: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Cosas</a:t>
            </a: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que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 dirty="0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 </a:t>
            </a:r>
            <a:r>
              <a:rPr lang="en-US" sz="78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deben</a:t>
            </a:r>
            <a:r>
              <a:rPr lang="en-US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Hacer</a:t>
            </a:r>
            <a:r>
              <a:rPr lang="en-US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 </a:t>
            </a:r>
            <a:r>
              <a:rPr lang="en-US" sz="78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Tuplas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s-ES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 Cuento sobre Dos Secuencias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s-ES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Tuplas Son Más Eficientes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lvl="0" indent="-609600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Puesto que Python no tiene que construir la estructura de una tupla de modo que sea modificable, las tuplas son más simples y eficientes, en términos de uso de memoria y desempeño, que una lista</a:t>
            </a:r>
          </a:p>
          <a:p>
            <a:pPr marL="1104900" lvl="0" indent="-609600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endParaRPr lang="es-419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lvl="0" indent="-609600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Así que en nuestros programas, cuando creamos “variables temporales”, preferimos tuplas en vez de listas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78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Tuplas</a:t>
            </a:r>
            <a:r>
              <a:rPr lang="en-US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y </a:t>
            </a:r>
            <a:r>
              <a:rPr lang="en-US" sz="78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Asignaciones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lvl="0" indent="-609600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También podemos poner una </a:t>
            </a:r>
            <a:r>
              <a:rPr lang="es-419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tupla</a:t>
            </a: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 el </a:t>
            </a:r>
            <a:r>
              <a:rPr lang="es-419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lado izquierdo </a:t>
            </a: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 una sentencia de asignación</a:t>
            </a:r>
          </a:p>
          <a:p>
            <a:pPr marL="1104900" lvl="0" indent="-609600">
              <a:spcBef>
                <a:spcPts val="23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Incluso podemos omitir los paréntesis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'</a:t>
            </a:r>
            <a:r>
              <a:rPr lang="en-US" sz="33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6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en-US" sz="33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en-US" sz="36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78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Tuplas</a:t>
            </a:r>
            <a:r>
              <a:rPr lang="en-US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y </a:t>
            </a:r>
            <a:r>
              <a:rPr lang="en-US" sz="78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Diccionarios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lv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método </a:t>
            </a:r>
            <a:r>
              <a:rPr lang="es-419" sz="360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en un diccionario retorna una lista de </a:t>
            </a:r>
            <a:r>
              <a:rPr lang="es-419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tuplas </a:t>
            </a:r>
            <a:r>
              <a:rPr lang="es-419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(clave, valor)</a:t>
            </a:r>
            <a:endParaRPr lang="es-419" sz="3600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2)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4)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</a:t>
            </a:r>
            <a:r>
              <a:rPr lang="en-US" sz="78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Tuplas</a:t>
            </a:r>
            <a:r>
              <a:rPr lang="en-US" sz="78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son </a:t>
            </a:r>
            <a:r>
              <a:rPr lang="en-US" sz="78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Comparables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lvl="0">
              <a:spcBef>
                <a:spcPts val="0"/>
              </a:spcBef>
              <a:buClr>
                <a:schemeClr val="lt1"/>
              </a:buClr>
              <a:buSzPct val="171000"/>
            </a:pPr>
            <a:r>
              <a:rPr lang="es-419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</a:t>
            </a:r>
            <a:r>
              <a:rPr lang="es-419" sz="38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operadores</a:t>
            </a:r>
            <a:r>
              <a:rPr lang="es-419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comparación funcionan con </a:t>
            </a:r>
            <a:r>
              <a:rPr lang="es-419" sz="38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tuplas</a:t>
            </a:r>
            <a:r>
              <a:rPr lang="es-419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y otras secuencias. Si el primer elemento es igual, Python revisa el siguiente elemento y así sucesivamente, hasta que encuentra elementos diferentes.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1250</Words>
  <Application>Microsoft Office PowerPoint</Application>
  <PresentationFormat>Personalizado</PresentationFormat>
  <Paragraphs>161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Cabin</vt:lpstr>
      <vt:lpstr>Courier</vt:lpstr>
      <vt:lpstr>Courier New</vt:lpstr>
      <vt:lpstr>Gill Sans SemiBold</vt:lpstr>
      <vt:lpstr>Lucida Grande</vt:lpstr>
      <vt:lpstr>071215_powerpoint_template_b</vt:lpstr>
      <vt:lpstr>Tuplas</vt:lpstr>
      <vt:lpstr>Las Tuplas Son Como Listas</vt:lpstr>
      <vt:lpstr>pero... Las Tuplas son “inmutables”</vt:lpstr>
      <vt:lpstr>Cosas que no se deben Hacer con Tuplas</vt:lpstr>
      <vt:lpstr>Un Cuento sobre Dos Secuencias</vt:lpstr>
      <vt:lpstr>Las Tuplas Son Más Eficientes</vt:lpstr>
      <vt:lpstr>Tuplas y Asignaciones</vt:lpstr>
      <vt:lpstr>Tuplas y Diccionarios</vt:lpstr>
      <vt:lpstr>Las Tuplas son Comparables</vt:lpstr>
      <vt:lpstr>Ordenando Listas de Tuplas</vt:lpstr>
      <vt:lpstr>Usando sorted()</vt:lpstr>
      <vt:lpstr>Ordenamiento por Valores en Lugar de Claves</vt:lpstr>
      <vt:lpstr>Presentación de PowerPoint</vt:lpstr>
      <vt:lpstr>Una Versión Todavía Más Corta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dc:creator>Rudy Luis</dc:creator>
  <cp:lastModifiedBy>Rudy Manzaneda Veizaga</cp:lastModifiedBy>
  <cp:revision>44</cp:revision>
  <dcterms:modified xsi:type="dcterms:W3CDTF">2024-11-17T00:26:43Z</dcterms:modified>
</cp:coreProperties>
</file>