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43CF9-981A-4EEC-B363-147A6B353A08}" type="datetimeFigureOut">
              <a:rPr lang="pt-BR" smtClean="0"/>
              <a:t>30/10/2024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7E2DB-F919-440F-A403-DDA7E7EA8871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43CF9-981A-4EEC-B363-147A6B353A08}" type="datetimeFigureOut">
              <a:rPr lang="pt-BR" smtClean="0"/>
              <a:t>30/10/2024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7E2DB-F919-440F-A403-DDA7E7EA887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43CF9-981A-4EEC-B363-147A6B353A08}" type="datetimeFigureOut">
              <a:rPr lang="pt-BR" smtClean="0"/>
              <a:t>30/10/2024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7E2DB-F919-440F-A403-DDA7E7EA887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43CF9-981A-4EEC-B363-147A6B353A08}" type="datetimeFigureOut">
              <a:rPr lang="pt-BR" smtClean="0"/>
              <a:t>30/10/2024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7E2DB-F919-440F-A403-DDA7E7EA887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43CF9-981A-4EEC-B363-147A6B353A08}" type="datetimeFigureOut">
              <a:rPr lang="pt-BR" smtClean="0"/>
              <a:t>30/10/2024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AD27E2DB-F919-440F-A403-DDA7E7EA8871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43CF9-981A-4EEC-B363-147A6B353A08}" type="datetimeFigureOut">
              <a:rPr lang="pt-BR" smtClean="0"/>
              <a:t>30/10/2024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7E2DB-F919-440F-A403-DDA7E7EA887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43CF9-981A-4EEC-B363-147A6B353A08}" type="datetimeFigureOut">
              <a:rPr lang="pt-BR" smtClean="0"/>
              <a:t>30/10/2024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7E2DB-F919-440F-A403-DDA7E7EA887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43CF9-981A-4EEC-B363-147A6B353A08}" type="datetimeFigureOut">
              <a:rPr lang="pt-BR" smtClean="0"/>
              <a:t>30/10/2024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7E2DB-F919-440F-A403-DDA7E7EA887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43CF9-981A-4EEC-B363-147A6B353A08}" type="datetimeFigureOut">
              <a:rPr lang="pt-BR" smtClean="0"/>
              <a:t>30/10/2024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7E2DB-F919-440F-A403-DDA7E7EA887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43CF9-981A-4EEC-B363-147A6B353A08}" type="datetimeFigureOut">
              <a:rPr lang="pt-BR" smtClean="0"/>
              <a:t>30/10/2024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7E2DB-F919-440F-A403-DDA7E7EA887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pt-BR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Clique no ícone para adicionar uma imagem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43CF9-981A-4EEC-B363-147A6B353A08}" type="datetimeFigureOut">
              <a:rPr lang="pt-BR" smtClean="0"/>
              <a:t>30/10/2024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7E2DB-F919-440F-A403-DDA7E7EA887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29543CF9-981A-4EEC-B363-147A6B353A08}" type="datetimeFigureOut">
              <a:rPr lang="pt-BR" smtClean="0"/>
              <a:t>30/10/2024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AD27E2DB-F919-440F-A403-DDA7E7EA8871}" type="slidenum">
              <a:rPr lang="pt-BR" smtClean="0"/>
              <a:t>‹nº›</a:t>
            </a:fld>
            <a:endParaRPr lang="pt-B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PDCA </a:t>
            </a:r>
            <a:r>
              <a:rPr lang="pt-BR" dirty="0"/>
              <a:t>– Solução de Problema no </a:t>
            </a:r>
            <a:r>
              <a:rPr lang="pt-BR" dirty="0" err="1"/>
              <a:t>OmniScript</a:t>
            </a:r>
            <a:r>
              <a:rPr lang="pt-BR" dirty="0"/>
              <a:t> </a:t>
            </a:r>
            <a:r>
              <a:rPr lang="pt-BR" dirty="0" err="1"/>
              <a:t>Salesforce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Ciclo de Melhoria Contínua </a:t>
            </a:r>
            <a:r>
              <a:rPr lang="pt-BR" dirty="0" smtClean="0"/>
              <a:t>para mudanças em esteiras compartilhadas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53861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Identificar e corrigir a causa raiz do problema de </a:t>
            </a:r>
            <a:r>
              <a:rPr lang="pt-BR" dirty="0" smtClean="0"/>
              <a:t>esteiras compartilhadas.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4536544"/>
          </a:xfrm>
        </p:spPr>
        <p:txBody>
          <a:bodyPr/>
          <a:lstStyle/>
          <a:p>
            <a:pPr marL="137160" indent="0">
              <a:buNone/>
            </a:pPr>
            <a:r>
              <a:rPr lang="pt-BR" b="1" dirty="0"/>
              <a:t>Contexto</a:t>
            </a:r>
            <a:r>
              <a:rPr lang="pt-BR" dirty="0" smtClean="0"/>
              <a:t>:</a:t>
            </a:r>
          </a:p>
          <a:p>
            <a:r>
              <a:rPr lang="pt-BR" dirty="0"/>
              <a:t>Substituição de uma </a:t>
            </a:r>
            <a:r>
              <a:rPr lang="pt-BR" dirty="0" err="1"/>
              <a:t>Integration</a:t>
            </a:r>
            <a:r>
              <a:rPr lang="pt-BR" dirty="0"/>
              <a:t> Procedure (IP) por um </a:t>
            </a:r>
            <a:r>
              <a:rPr lang="pt-BR" dirty="0" err="1"/>
              <a:t>DataRaptor</a:t>
            </a:r>
            <a:r>
              <a:rPr lang="pt-BR" dirty="0"/>
              <a:t> no </a:t>
            </a:r>
            <a:r>
              <a:rPr lang="pt-BR" dirty="0" err="1"/>
              <a:t>OmniScript</a:t>
            </a:r>
            <a:r>
              <a:rPr lang="pt-BR" dirty="0" smtClean="0"/>
              <a:t>.</a:t>
            </a:r>
          </a:p>
          <a:p>
            <a:pPr marL="137160" indent="0">
              <a:buNone/>
            </a:pPr>
            <a:endParaRPr lang="pt-BR" dirty="0" smtClean="0"/>
          </a:p>
          <a:p>
            <a:r>
              <a:rPr lang="pt-BR" dirty="0"/>
              <a:t>IP original continha lógica para outras permissões além do campo </a:t>
            </a:r>
            <a:r>
              <a:rPr lang="pt-BR" dirty="0" smtClean="0"/>
              <a:t>Status de enquadramento.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68842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Ações Planejadas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51510" indent="-514350">
              <a:buFont typeface="+mj-lt"/>
              <a:buAutoNum type="arabicPeriod"/>
            </a:pPr>
            <a:r>
              <a:rPr lang="pt-BR" dirty="0"/>
              <a:t>Mapear dependências do </a:t>
            </a:r>
            <a:r>
              <a:rPr lang="pt-BR" dirty="0" err="1"/>
              <a:t>OmniScript</a:t>
            </a:r>
            <a:r>
              <a:rPr lang="pt-BR" dirty="0" smtClean="0"/>
              <a:t>.</a:t>
            </a:r>
          </a:p>
          <a:p>
            <a:pPr marL="651510" indent="-514350">
              <a:buFont typeface="+mj-lt"/>
              <a:buAutoNum type="arabicPeriod"/>
            </a:pPr>
            <a:endParaRPr lang="pt-BR" dirty="0"/>
          </a:p>
          <a:p>
            <a:pPr marL="651510" indent="-514350">
              <a:buFont typeface="+mj-lt"/>
              <a:buAutoNum type="arabicPeriod"/>
            </a:pPr>
            <a:r>
              <a:rPr lang="pt-BR" dirty="0"/>
              <a:t>Revisar a IP para entender toda a lógica de permissões</a:t>
            </a:r>
            <a:r>
              <a:rPr lang="pt-BR" dirty="0" smtClean="0"/>
              <a:t>.</a:t>
            </a:r>
          </a:p>
          <a:p>
            <a:pPr marL="651510" indent="-514350">
              <a:buFont typeface="+mj-lt"/>
              <a:buAutoNum type="arabicPeriod"/>
            </a:pPr>
            <a:endParaRPr lang="pt-BR" dirty="0"/>
          </a:p>
          <a:p>
            <a:pPr marL="651510" indent="-514350">
              <a:buFont typeface="+mj-lt"/>
              <a:buAutoNum type="arabicPeriod"/>
            </a:pPr>
            <a:r>
              <a:rPr lang="pt-BR" dirty="0"/>
              <a:t>Identificar </a:t>
            </a:r>
            <a:r>
              <a:rPr lang="pt-BR" dirty="0" smtClean="0"/>
              <a:t>impactos das mudanças.</a:t>
            </a:r>
          </a:p>
          <a:p>
            <a:pPr marL="651510" indent="-514350">
              <a:buFont typeface="+mj-lt"/>
              <a:buAutoNum type="arabicPeriod"/>
            </a:pPr>
            <a:endParaRPr lang="pt-BR" dirty="0"/>
          </a:p>
          <a:p>
            <a:pPr marL="651510" indent="-514350">
              <a:buFont typeface="+mj-lt"/>
              <a:buAutoNum type="arabicPeriod"/>
            </a:pPr>
            <a:r>
              <a:rPr lang="pt-BR" dirty="0"/>
              <a:t>Definir processo de revisão para futuras alterações.</a:t>
            </a:r>
          </a:p>
          <a:p>
            <a:pPr marL="651510" indent="-514350">
              <a:buFont typeface="+mj-lt"/>
              <a:buAutoNum type="arabicPeriod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81250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Ações Realizadas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/>
          </a:bodyPr>
          <a:lstStyle/>
          <a:p>
            <a:pPr marL="651510" indent="-514350">
              <a:buFont typeface="+mj-lt"/>
              <a:buAutoNum type="arabicPeriod"/>
            </a:pPr>
            <a:r>
              <a:rPr lang="pt-BR" dirty="0"/>
              <a:t>Identificação das dependências </a:t>
            </a:r>
            <a:r>
              <a:rPr lang="pt-BR" dirty="0" smtClean="0"/>
              <a:t>da IP original.</a:t>
            </a:r>
          </a:p>
          <a:p>
            <a:pPr marL="651510" indent="-514350">
              <a:buFont typeface="+mj-lt"/>
              <a:buAutoNum type="arabicPeriod"/>
            </a:pPr>
            <a:endParaRPr lang="pt-BR" dirty="0"/>
          </a:p>
          <a:p>
            <a:pPr marL="651510" indent="-514350">
              <a:buFont typeface="+mj-lt"/>
              <a:buAutoNum type="arabicPeriod"/>
            </a:pPr>
            <a:r>
              <a:rPr lang="pt-BR" dirty="0"/>
              <a:t>Substituição da IP pelo </a:t>
            </a:r>
            <a:r>
              <a:rPr lang="pt-BR" dirty="0" err="1"/>
              <a:t>DataRaptor</a:t>
            </a:r>
            <a:r>
              <a:rPr lang="pt-BR" dirty="0"/>
              <a:t> </a:t>
            </a:r>
            <a:r>
              <a:rPr lang="pt-BR" dirty="0" smtClean="0"/>
              <a:t>para atender a logica do status do enquadramento.</a:t>
            </a:r>
          </a:p>
          <a:p>
            <a:pPr marL="651510" indent="-514350">
              <a:buFont typeface="+mj-lt"/>
              <a:buAutoNum type="arabicPeriod"/>
            </a:pPr>
            <a:endParaRPr lang="pt-BR" dirty="0"/>
          </a:p>
          <a:p>
            <a:pPr marL="651510" indent="-514350">
              <a:buFont typeface="+mj-lt"/>
              <a:buAutoNum type="arabicPeriod"/>
            </a:pPr>
            <a:r>
              <a:rPr lang="pt-BR" dirty="0"/>
              <a:t>Implementação da mudança em </a:t>
            </a:r>
            <a:r>
              <a:rPr lang="pt-BR" dirty="0" smtClean="0"/>
              <a:t>produção.</a:t>
            </a:r>
          </a:p>
          <a:p>
            <a:pPr marL="651510" indent="-514350">
              <a:buFont typeface="+mj-lt"/>
              <a:buAutoNum type="arabicPeriod"/>
            </a:pPr>
            <a:endParaRPr lang="pt-BR" dirty="0"/>
          </a:p>
          <a:p>
            <a:pPr marL="651510" indent="-514350">
              <a:buFont typeface="+mj-lt"/>
              <a:buAutoNum type="arabicPeriod"/>
            </a:pPr>
            <a:r>
              <a:rPr lang="pt-BR" dirty="0"/>
              <a:t>Resultado: Campo </a:t>
            </a:r>
            <a:r>
              <a:rPr lang="pt-BR" dirty="0" smtClean="0"/>
              <a:t>Status do enquadramento funcionou </a:t>
            </a:r>
            <a:r>
              <a:rPr lang="pt-BR" dirty="0"/>
              <a:t>conforme o </a:t>
            </a:r>
            <a:r>
              <a:rPr lang="pt-BR" dirty="0" smtClean="0"/>
              <a:t>esperado mas outros campos apresentaram falhas em produção.</a:t>
            </a:r>
            <a:endParaRPr lang="pt-BR" dirty="0"/>
          </a:p>
          <a:p>
            <a:pPr marL="137160" indent="0">
              <a:buNone/>
            </a:pPr>
            <a:endParaRPr lang="pt-BR" dirty="0" smtClean="0"/>
          </a:p>
          <a:p>
            <a:pPr marL="651510" indent="-514350">
              <a:buFont typeface="+mj-lt"/>
              <a:buAutoNum type="arabicPeriod"/>
            </a:pPr>
            <a:endParaRPr lang="pt-BR" dirty="0"/>
          </a:p>
          <a:p>
            <a:pPr marL="651510" indent="-514350">
              <a:buFont typeface="+mj-lt"/>
              <a:buAutoNum type="arabicPeriod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13656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Resultados Observados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Sucesso na exibição condicional do campo </a:t>
            </a:r>
            <a:r>
              <a:rPr lang="pt-BR" dirty="0" smtClean="0"/>
              <a:t>Status do enquadramento.</a:t>
            </a:r>
          </a:p>
          <a:p>
            <a:pPr marL="137160" indent="0">
              <a:buNone/>
            </a:pPr>
            <a:endParaRPr lang="pt-BR" dirty="0" smtClean="0"/>
          </a:p>
          <a:p>
            <a:r>
              <a:rPr lang="pt-BR" dirty="0" smtClean="0"/>
              <a:t>Falhas </a:t>
            </a:r>
            <a:r>
              <a:rPr lang="pt-BR" dirty="0"/>
              <a:t>nos campos dependentes devido à ausência da </a:t>
            </a:r>
            <a:r>
              <a:rPr lang="pt-BR" dirty="0" smtClean="0"/>
              <a:t>IP.</a:t>
            </a:r>
          </a:p>
          <a:p>
            <a:pPr marL="137160" indent="0">
              <a:buNone/>
            </a:pPr>
            <a:endParaRPr lang="pt-BR" dirty="0" smtClean="0"/>
          </a:p>
          <a:p>
            <a:r>
              <a:rPr lang="pt-BR" dirty="0" smtClean="0"/>
              <a:t>Feedback </a:t>
            </a:r>
            <a:r>
              <a:rPr lang="pt-BR" dirty="0"/>
              <a:t>de usuários sobre falhas nos campos.</a:t>
            </a:r>
          </a:p>
        </p:txBody>
      </p:sp>
    </p:spTree>
    <p:extLst>
      <p:ext uri="{BB962C8B-B14F-4D97-AF65-F5344CB8AC3E}">
        <p14:creationId xmlns:p14="http://schemas.microsoft.com/office/powerpoint/2010/main" val="27692509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da Causa Raiz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Ausência de análise de impacto nas dependências dos campos</a:t>
            </a:r>
            <a:r>
              <a:rPr lang="pt-BR" dirty="0" smtClean="0"/>
              <a:t>.</a:t>
            </a:r>
          </a:p>
          <a:p>
            <a:endParaRPr lang="pt-BR" dirty="0"/>
          </a:p>
          <a:p>
            <a:r>
              <a:rPr lang="pt-BR" dirty="0"/>
              <a:t>Falta de um processo de revisão para alterações que afetam múltiplos campos.</a:t>
            </a:r>
          </a:p>
        </p:txBody>
      </p:sp>
    </p:spTree>
    <p:extLst>
      <p:ext uri="{BB962C8B-B14F-4D97-AF65-F5344CB8AC3E}">
        <p14:creationId xmlns:p14="http://schemas.microsoft.com/office/powerpoint/2010/main" val="30236512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Ações Corretivas e Preventivas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lnSpcReduction="10000"/>
          </a:bodyPr>
          <a:lstStyle/>
          <a:p>
            <a:pPr marL="651510" indent="-514350">
              <a:buFont typeface="+mj-lt"/>
              <a:buAutoNum type="arabicPeriod"/>
            </a:pPr>
            <a:r>
              <a:rPr lang="pt-BR" b="1" dirty="0"/>
              <a:t>Restaurar a IP original</a:t>
            </a:r>
            <a:r>
              <a:rPr lang="pt-BR" dirty="0"/>
              <a:t> para restaurar as permissões de outros campos</a:t>
            </a:r>
            <a:r>
              <a:rPr lang="pt-BR" dirty="0" smtClean="0"/>
              <a:t>.</a:t>
            </a:r>
          </a:p>
          <a:p>
            <a:pPr marL="651510" indent="-514350">
              <a:buFont typeface="+mj-lt"/>
              <a:buAutoNum type="arabicPeriod"/>
            </a:pPr>
            <a:r>
              <a:rPr lang="pt-BR" b="1" dirty="0"/>
              <a:t>Incorporar o </a:t>
            </a:r>
            <a:r>
              <a:rPr lang="pt-BR" b="1" dirty="0" err="1"/>
              <a:t>DataRaptor</a:t>
            </a:r>
            <a:r>
              <a:rPr lang="pt-BR" b="1" dirty="0"/>
              <a:t> na IP</a:t>
            </a:r>
            <a:r>
              <a:rPr lang="pt-BR" dirty="0"/>
              <a:t> para incluir a nova lógica</a:t>
            </a:r>
            <a:r>
              <a:rPr lang="pt-BR" dirty="0" smtClean="0"/>
              <a:t>.</a:t>
            </a:r>
          </a:p>
          <a:p>
            <a:pPr marL="651510" indent="-514350">
              <a:buFont typeface="+mj-lt"/>
              <a:buAutoNum type="arabicPeriod"/>
            </a:pPr>
            <a:r>
              <a:rPr lang="pt-BR" b="1" dirty="0"/>
              <a:t>Criar uma </a:t>
            </a:r>
            <a:r>
              <a:rPr lang="pt-BR" b="1" dirty="0" err="1"/>
              <a:t>checklist</a:t>
            </a:r>
            <a:r>
              <a:rPr lang="pt-BR" dirty="0"/>
              <a:t> de revisão para análise de impacto</a:t>
            </a:r>
            <a:r>
              <a:rPr lang="pt-BR" dirty="0" smtClean="0"/>
              <a:t>.</a:t>
            </a:r>
          </a:p>
          <a:p>
            <a:pPr marL="651510" indent="-514350">
              <a:buFont typeface="+mj-lt"/>
              <a:buAutoNum type="arabicPeriod"/>
            </a:pPr>
            <a:r>
              <a:rPr lang="pt-BR" b="1" dirty="0"/>
              <a:t>Implementar validação em </a:t>
            </a:r>
            <a:r>
              <a:rPr lang="pt-BR" b="1" dirty="0" smtClean="0"/>
              <a:t>QA</a:t>
            </a:r>
            <a:r>
              <a:rPr lang="pt-BR" dirty="0" smtClean="0"/>
              <a:t> de times envolvidos para </a:t>
            </a:r>
            <a:r>
              <a:rPr lang="pt-BR" dirty="0"/>
              <a:t>garantir que futuras alterações sejam testadas antes da produção</a:t>
            </a:r>
            <a:r>
              <a:rPr lang="pt-BR" dirty="0" smtClean="0"/>
              <a:t>.</a:t>
            </a:r>
          </a:p>
          <a:p>
            <a:pPr marL="651510" indent="-514350">
              <a:buFont typeface="+mj-lt"/>
              <a:buAutoNum type="arabicPeriod"/>
            </a:pPr>
            <a:r>
              <a:rPr lang="pt-BR" b="1" dirty="0"/>
              <a:t>Fortalecer comunicação entre equipes</a:t>
            </a:r>
            <a:r>
              <a:rPr lang="pt-BR" dirty="0"/>
              <a:t> para revisar o impacto de alterações.</a:t>
            </a:r>
          </a:p>
        </p:txBody>
      </p:sp>
    </p:spTree>
    <p:extLst>
      <p:ext uri="{BB962C8B-B14F-4D97-AF65-F5344CB8AC3E}">
        <p14:creationId xmlns:p14="http://schemas.microsoft.com/office/powerpoint/2010/main" val="20667692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Conclusão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Ação corretiva implementada para restabelecer funcionalidade</a:t>
            </a:r>
            <a:r>
              <a:rPr lang="pt-BR" dirty="0" smtClean="0"/>
              <a:t>.</a:t>
            </a:r>
          </a:p>
          <a:p>
            <a:pPr marL="137160" indent="0">
              <a:buNone/>
            </a:pPr>
            <a:endParaRPr lang="pt-BR" dirty="0" smtClean="0"/>
          </a:p>
          <a:p>
            <a:r>
              <a:rPr lang="pt-BR" dirty="0"/>
              <a:t>Ações preventivas em andamento para evitar ocorrências futuras</a:t>
            </a:r>
            <a:r>
              <a:rPr lang="pt-BR" dirty="0" smtClean="0"/>
              <a:t>.</a:t>
            </a:r>
          </a:p>
          <a:p>
            <a:endParaRPr lang="pt-BR" dirty="0"/>
          </a:p>
          <a:p>
            <a:r>
              <a:rPr lang="pt-BR" dirty="0"/>
              <a:t>Revisar processos de validação </a:t>
            </a:r>
            <a:r>
              <a:rPr lang="pt-BR" dirty="0" smtClean="0"/>
              <a:t>para novas funcionalidades.</a:t>
            </a:r>
          </a:p>
          <a:p>
            <a:pPr marL="137160" indent="0">
              <a:buNone/>
            </a:pPr>
            <a:endParaRPr lang="pt-BR" dirty="0" smtClean="0"/>
          </a:p>
          <a:p>
            <a:r>
              <a:rPr lang="pt-BR" dirty="0"/>
              <a:t>Treinamento da equipe sobre novas práticas de revisão.</a:t>
            </a:r>
          </a:p>
        </p:txBody>
      </p:sp>
    </p:spTree>
    <p:extLst>
      <p:ext uri="{BB962C8B-B14F-4D97-AF65-F5344CB8AC3E}">
        <p14:creationId xmlns:p14="http://schemas.microsoft.com/office/powerpoint/2010/main" val="25942530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Ápice">
  <a:themeElements>
    <a:clrScheme name="Ápice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Ápice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Ápice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29</TotalTime>
  <Words>294</Words>
  <Application>Microsoft Office PowerPoint</Application>
  <PresentationFormat>Apresentação na tela (4:3)</PresentationFormat>
  <Paragraphs>48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9" baseType="lpstr">
      <vt:lpstr>Ápice</vt:lpstr>
      <vt:lpstr>PDCA – Solução de Problema no OmniScript Salesforce</vt:lpstr>
      <vt:lpstr>Identificar e corrigir a causa raiz do problema de esteiras compartilhadas.</vt:lpstr>
      <vt:lpstr>Ações Planejadas</vt:lpstr>
      <vt:lpstr>Ações Realizadas</vt:lpstr>
      <vt:lpstr>Resultados Observados</vt:lpstr>
      <vt:lpstr>Análise da Causa Raiz</vt:lpstr>
      <vt:lpstr>Ações Corretivas e Preventivas</vt:lpstr>
      <vt:lpstr>Conclusão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PDCA – Solução de Problema no OmniScript Salesforce</dc:title>
  <dc:creator>rudy venturini</dc:creator>
  <cp:lastModifiedBy>rudy venturini</cp:lastModifiedBy>
  <cp:revision>3</cp:revision>
  <dcterms:created xsi:type="dcterms:W3CDTF">2024-10-30T10:36:11Z</dcterms:created>
  <dcterms:modified xsi:type="dcterms:W3CDTF">2024-10-30T11:05:59Z</dcterms:modified>
</cp:coreProperties>
</file>