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6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2" autoAdjust="0"/>
    <p:restoredTop sz="89785" autoAdjust="0"/>
  </p:normalViewPr>
  <p:slideViewPr>
    <p:cSldViewPr>
      <p:cViewPr varScale="1">
        <p:scale>
          <a:sx n="68" d="100"/>
          <a:sy n="68" d="100"/>
        </p:scale>
        <p:origin x="166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26/07/2018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643306" y="5429264"/>
            <a:ext cx="5143536" cy="681038"/>
          </a:xfrm>
        </p:spPr>
        <p:txBody>
          <a:bodyPr>
            <a:noAutofit/>
          </a:bodyPr>
          <a:lstStyle/>
          <a:p>
            <a:r>
              <a:rPr lang="es-BO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INSTRUCTOR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RUDY SALVATIERRA            	RODRIGUEZ</a:t>
            </a:r>
            <a:endParaRPr lang="es-BO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143248"/>
            <a:ext cx="185738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2643182"/>
            <a:ext cx="1643074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428868"/>
            <a:ext cx="142876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000504"/>
            <a:ext cx="2371724" cy="833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68" y="4000504"/>
            <a:ext cx="1638299" cy="10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14414" y="5000636"/>
            <a:ext cx="1500198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3786190"/>
            <a:ext cx="149226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57752" y="2857496"/>
            <a:ext cx="14763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3 Rectángulo"/>
          <p:cNvSpPr/>
          <p:nvPr/>
        </p:nvSpPr>
        <p:spPr>
          <a:xfrm>
            <a:off x="1707084" y="91417"/>
            <a:ext cx="5998550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4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CURSO DE FUNDAMENTOS Y ADMINISTRACION DE DBMS</a:t>
            </a:r>
            <a:endParaRPr lang="es-BO" sz="34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1538" y="1447800"/>
            <a:ext cx="7862150" cy="5267348"/>
          </a:xfrm>
        </p:spPr>
        <p:txBody>
          <a:bodyPr/>
          <a:lstStyle/>
          <a:p>
            <a:pPr algn="just"/>
            <a:r>
              <a:rPr lang="es-ES" sz="3000" dirty="0" smtClean="0">
                <a:latin typeface="Times New Roman" pitchFamily="18" charset="0"/>
                <a:cs typeface="Times New Roman" pitchFamily="18" charset="0"/>
              </a:rPr>
              <a:t>El primer paso para instalar Mysql-server es abrir una consola de administración pulsando Alt+f2 .</a:t>
            </a:r>
            <a:endParaRPr lang="es-BO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s-BO" dirty="0"/>
          </a:p>
        </p:txBody>
      </p:sp>
      <p:pic>
        <p:nvPicPr>
          <p:cNvPr id="2050" name="Picture 2" descr="H:\imag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2928934"/>
            <a:ext cx="5262514" cy="3286148"/>
          </a:xfrm>
          <a:prstGeom prst="rect">
            <a:avLst/>
          </a:prstGeom>
          <a:noFill/>
        </p:spPr>
      </p:pic>
      <p:sp>
        <p:nvSpPr>
          <p:cNvPr id="6" name="13 Rectángulo"/>
          <p:cNvSpPr/>
          <p:nvPr/>
        </p:nvSpPr>
        <p:spPr>
          <a:xfrm>
            <a:off x="960198" y="124361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071538" y="1142984"/>
            <a:ext cx="771530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BO" sz="2700" dirty="0" smtClean="0">
                <a:latin typeface="Times New Roman" pitchFamily="18" charset="0"/>
                <a:cs typeface="Times New Roman" pitchFamily="18" charset="0"/>
              </a:rPr>
              <a:t> El siguiente paso es colocar dentro la ventana gnome-terminal para abrir la terminal de administración y pulsamos run.</a:t>
            </a:r>
            <a:endParaRPr lang="es-BO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H:\imagen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86058"/>
            <a:ext cx="5357765" cy="3214659"/>
          </a:xfrm>
          <a:prstGeom prst="rect">
            <a:avLst/>
          </a:prstGeom>
          <a:noFill/>
        </p:spPr>
      </p:pic>
      <p:sp>
        <p:nvSpPr>
          <p:cNvPr id="5" name="13 Rectángulo"/>
          <p:cNvSpPr/>
          <p:nvPr/>
        </p:nvSpPr>
        <p:spPr>
          <a:xfrm>
            <a:off x="942445" y="0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142976" y="1357298"/>
            <a:ext cx="76438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40000"/>
                  <a:lumOff val="6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Luego de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que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aparesca la terminal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entramos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como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usuario  con privilegios de administracion (root),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ello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colocar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sudo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su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luego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colocar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contraseña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s-BO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:\imagen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928934"/>
            <a:ext cx="5463639" cy="3278184"/>
          </a:xfrm>
          <a:prstGeom prst="rect">
            <a:avLst/>
          </a:prstGeom>
          <a:noFill/>
        </p:spPr>
      </p:pic>
      <p:sp>
        <p:nvSpPr>
          <p:cNvPr id="7" name="13 Rectángulo"/>
          <p:cNvSpPr/>
          <p:nvPr/>
        </p:nvSpPr>
        <p:spPr>
          <a:xfrm>
            <a:off x="978164" y="37949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00100" y="1142984"/>
            <a:ext cx="8001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Luego de entrar con privilegios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buscamos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el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directorio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donde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encuentran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los instaladores,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ingresamos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en la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carpeta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instaladores de la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siguiente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manera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colocamos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/home/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-server/Desktop/instaladores.</a:t>
            </a:r>
            <a:endParaRPr lang="es-BO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H:\imagen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857496"/>
            <a:ext cx="6072230" cy="3833813"/>
          </a:xfrm>
          <a:prstGeom prst="rect">
            <a:avLst/>
          </a:prstGeom>
          <a:noFill/>
        </p:spPr>
      </p:pic>
      <p:sp>
        <p:nvSpPr>
          <p:cNvPr id="7" name="13 Rectángulo"/>
          <p:cNvSpPr/>
          <p:nvPr/>
        </p:nvSpPr>
        <p:spPr>
          <a:xfrm>
            <a:off x="1000100" y="33240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1538" y="1214422"/>
            <a:ext cx="7929618" cy="1481134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El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siguiente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paso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desempaquetar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y descomprimir el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archivo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mysql-server.tar.gz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con el comando tar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xvfz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 err="1" smtClean="0">
                <a:latin typeface="Times New Roman" pitchFamily="18" charset="0"/>
                <a:cs typeface="Times New Roman" pitchFamily="18" charset="0"/>
              </a:rPr>
              <a:t>mysql-server.tar.gz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.</a:t>
            </a:r>
            <a:endParaRPr lang="es-BO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 descr="H:\imagen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571744"/>
            <a:ext cx="6215106" cy="4097337"/>
          </a:xfrm>
          <a:prstGeom prst="rect">
            <a:avLst/>
          </a:prstGeom>
          <a:noFill/>
        </p:spPr>
      </p:pic>
      <p:sp>
        <p:nvSpPr>
          <p:cNvPr id="5" name="13 Rectángulo"/>
          <p:cNvSpPr/>
          <p:nvPr/>
        </p:nvSpPr>
        <p:spPr>
          <a:xfrm>
            <a:off x="1016226" y="0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71538" y="1285860"/>
            <a:ext cx="78581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BO" sz="2700" dirty="0" smtClean="0">
                <a:latin typeface="Times New Roman" pitchFamily="18" charset="0"/>
                <a:cs typeface="Times New Roman" pitchFamily="18" charset="0"/>
              </a:rPr>
              <a:t> Luego verificamos si se han descompreso correctamente  colocamos el comando ls para mostrar que archivos existen en el directorio.</a:t>
            </a:r>
            <a:endParaRPr lang="es-BO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:\imagen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6029854" cy="3857652"/>
          </a:xfrm>
          <a:prstGeom prst="rect">
            <a:avLst/>
          </a:prstGeom>
          <a:noFill/>
        </p:spPr>
      </p:pic>
      <p:sp>
        <p:nvSpPr>
          <p:cNvPr id="7" name="13 Rectángulo"/>
          <p:cNvSpPr/>
          <p:nvPr/>
        </p:nvSpPr>
        <p:spPr>
          <a:xfrm>
            <a:off x="956228" y="0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000100" y="1285860"/>
            <a:ext cx="79296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BO" sz="2700" dirty="0" smtClean="0">
                <a:latin typeface="Times New Roman" pitchFamily="18" charset="0"/>
                <a:cs typeface="Times New Roman" pitchFamily="18" charset="0"/>
              </a:rPr>
              <a:t> Luego procedemos a instalar con el comando dpkg –i *.deb, con ello se instalaran todas las dependencias que se necesita para instalar MYSQL-SERVER.</a:t>
            </a:r>
            <a:endParaRPr lang="es-BO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H:\imagen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86058"/>
            <a:ext cx="5871100" cy="3522660"/>
          </a:xfrm>
          <a:prstGeom prst="rect">
            <a:avLst/>
          </a:prstGeom>
          <a:noFill/>
        </p:spPr>
      </p:pic>
      <p:sp>
        <p:nvSpPr>
          <p:cNvPr id="6" name="13 Rectángulo"/>
          <p:cNvSpPr/>
          <p:nvPr/>
        </p:nvSpPr>
        <p:spPr>
          <a:xfrm>
            <a:off x="986279" y="4090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14414" y="1428736"/>
            <a:ext cx="7715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SzPct val="150000"/>
              <a:buFont typeface="Arial" pitchFamily="34" charset="0"/>
              <a:buChar char="•"/>
            </a:pPr>
            <a:r>
              <a:rPr lang="es-BO" sz="2700" dirty="0" smtClean="0">
                <a:latin typeface="Times New Roman" pitchFamily="18" charset="0"/>
                <a:cs typeface="Times New Roman" pitchFamily="18" charset="0"/>
              </a:rPr>
              <a:t> Luego iniciamos el servicio con el comando </a:t>
            </a:r>
            <a:r>
              <a:rPr lang="es-BO" sz="2700" dirty="0" err="1" smtClean="0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s-BO" sz="2700" dirty="0" smtClean="0">
                <a:latin typeface="Times New Roman" pitchFamily="18" charset="0"/>
                <a:cs typeface="Times New Roman" pitchFamily="18" charset="0"/>
              </a:rPr>
              <a:t> mysql </a:t>
            </a:r>
            <a:r>
              <a:rPr lang="es-BO" sz="2700" dirty="0" err="1" smtClean="0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s-BO" sz="27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s-BO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H:\imagen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714620"/>
            <a:ext cx="5786478" cy="3786214"/>
          </a:xfrm>
          <a:prstGeom prst="rect">
            <a:avLst/>
          </a:prstGeom>
          <a:noFill/>
        </p:spPr>
      </p:pic>
      <p:sp>
        <p:nvSpPr>
          <p:cNvPr id="5" name="13 Rectángulo"/>
          <p:cNvSpPr/>
          <p:nvPr/>
        </p:nvSpPr>
        <p:spPr>
          <a:xfrm>
            <a:off x="1085321" y="0"/>
            <a:ext cx="797349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0"/>
                <a:solidFill>
                  <a:srgbClr val="C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INSTALACION DE MYSQL SERVER EN UBUNTU</a:t>
            </a:r>
            <a:endParaRPr lang="es-BO" sz="4000" b="1" spc="50" dirty="0">
              <a:ln w="0"/>
              <a:solidFill>
                <a:srgbClr val="C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160</TotalTime>
  <Words>228</Words>
  <Application>Microsoft Office PowerPoint</Application>
  <PresentationFormat>Presentación en pantalla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Gill Sans MT</vt:lpstr>
      <vt:lpstr>Times New Roman</vt:lpstr>
      <vt:lpstr>Verdana</vt:lpstr>
      <vt:lpstr>Wingdings 2</vt:lpstr>
      <vt:lpstr>Solsticio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RUDY</dc:creator>
  <cp:lastModifiedBy>rudy salvatierra</cp:lastModifiedBy>
  <cp:revision>23</cp:revision>
  <dcterms:created xsi:type="dcterms:W3CDTF">2010-08-01T22:25:09Z</dcterms:created>
  <dcterms:modified xsi:type="dcterms:W3CDTF">2018-07-26T13:55:28Z</dcterms:modified>
</cp:coreProperties>
</file>