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15"/>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9144000" cy="6858000" type="screen4x3"/>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B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7F5C29-4BF1-47A8-89F8-E3DB610FA87F}" type="datetimeFigureOut">
              <a:rPr lang="es-BO" smtClean="0"/>
              <a:pPr/>
              <a:t>26/07/2018</a:t>
            </a:fld>
            <a:endParaRPr lang="es-B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B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B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4776CF-AA67-4977-B49E-D6018A1AD303}" type="slidenum">
              <a:rPr lang="es-BO" smtClean="0"/>
              <a:pPr/>
              <a:t>‹Nº›</a:t>
            </a:fld>
            <a:endParaRPr lang="es-BO"/>
          </a:p>
        </p:txBody>
      </p:sp>
    </p:spTree>
    <p:extLst>
      <p:ext uri="{BB962C8B-B14F-4D97-AF65-F5344CB8AC3E}">
        <p14:creationId xmlns:p14="http://schemas.microsoft.com/office/powerpoint/2010/main" val="2291672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1889C7BD-009C-42BA-B8A3-ED0623728783}" type="datetimeFigureOut">
              <a:rPr lang="es-BO" smtClean="0"/>
              <a:pPr/>
              <a:t>26/07/2018</a:t>
            </a:fld>
            <a:endParaRPr lang="es-BO"/>
          </a:p>
        </p:txBody>
      </p:sp>
      <p:sp>
        <p:nvSpPr>
          <p:cNvPr id="20" name="19 Marcador de pie de página"/>
          <p:cNvSpPr>
            <a:spLocks noGrp="1"/>
          </p:cNvSpPr>
          <p:nvPr>
            <p:ph type="ftr" sz="quarter" idx="11"/>
          </p:nvPr>
        </p:nvSpPr>
        <p:spPr/>
        <p:txBody>
          <a:bodyPr/>
          <a:lstStyle>
            <a:extLst/>
          </a:lstStyle>
          <a:p>
            <a:endParaRPr lang="es-BO"/>
          </a:p>
        </p:txBody>
      </p:sp>
      <p:sp>
        <p:nvSpPr>
          <p:cNvPr id="10" name="9 Marcador de número de diapositiva"/>
          <p:cNvSpPr>
            <a:spLocks noGrp="1"/>
          </p:cNvSpPr>
          <p:nvPr>
            <p:ph type="sldNum" sz="quarter" idx="12"/>
          </p:nvPr>
        </p:nvSpPr>
        <p:spPr/>
        <p:txBody>
          <a:bodyPr/>
          <a:lstStyle>
            <a:extLst/>
          </a:lstStyle>
          <a:p>
            <a:fld id="{2CD0AF0D-1F07-4EC0-BF95-70C6E02600FE}" type="slidenum">
              <a:rPr lang="es-BO" smtClean="0"/>
              <a:pPr/>
              <a:t>‹Nº›</a:t>
            </a:fld>
            <a:endParaRPr lang="es-BO"/>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1889C7BD-009C-42BA-B8A3-ED0623728783}" type="datetimeFigureOut">
              <a:rPr lang="es-BO" smtClean="0"/>
              <a:pPr/>
              <a:t>26/07/2018</a:t>
            </a:fld>
            <a:endParaRPr lang="es-BO"/>
          </a:p>
        </p:txBody>
      </p:sp>
      <p:sp>
        <p:nvSpPr>
          <p:cNvPr id="5" name="4 Marcador de pie de página"/>
          <p:cNvSpPr>
            <a:spLocks noGrp="1"/>
          </p:cNvSpPr>
          <p:nvPr>
            <p:ph type="ftr" sz="quarter" idx="11"/>
          </p:nvPr>
        </p:nvSpPr>
        <p:spPr/>
        <p:txBody>
          <a:bodyPr/>
          <a:lstStyle>
            <a:extLst/>
          </a:lstStyle>
          <a:p>
            <a:endParaRPr lang="es-BO"/>
          </a:p>
        </p:txBody>
      </p:sp>
      <p:sp>
        <p:nvSpPr>
          <p:cNvPr id="6" name="5 Marcador de número de diapositiva"/>
          <p:cNvSpPr>
            <a:spLocks noGrp="1"/>
          </p:cNvSpPr>
          <p:nvPr>
            <p:ph type="sldNum" sz="quarter" idx="12"/>
          </p:nvPr>
        </p:nvSpPr>
        <p:spPr/>
        <p:txBody>
          <a:bodyPr/>
          <a:lstStyle>
            <a:extLst/>
          </a:lstStyle>
          <a:p>
            <a:fld id="{2CD0AF0D-1F07-4EC0-BF95-70C6E02600FE}" type="slidenum">
              <a:rPr lang="es-BO" smtClean="0"/>
              <a:pPr/>
              <a:t>‹Nº›</a:t>
            </a:fld>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1889C7BD-009C-42BA-B8A3-ED0623728783}" type="datetimeFigureOut">
              <a:rPr lang="es-BO" smtClean="0"/>
              <a:pPr/>
              <a:t>26/07/2018</a:t>
            </a:fld>
            <a:endParaRPr lang="es-BO"/>
          </a:p>
        </p:txBody>
      </p:sp>
      <p:sp>
        <p:nvSpPr>
          <p:cNvPr id="5" name="4 Marcador de pie de página"/>
          <p:cNvSpPr>
            <a:spLocks noGrp="1"/>
          </p:cNvSpPr>
          <p:nvPr>
            <p:ph type="ftr" sz="quarter" idx="11"/>
          </p:nvPr>
        </p:nvSpPr>
        <p:spPr/>
        <p:txBody>
          <a:bodyPr/>
          <a:lstStyle>
            <a:extLst/>
          </a:lstStyle>
          <a:p>
            <a:endParaRPr lang="es-BO"/>
          </a:p>
        </p:txBody>
      </p:sp>
      <p:sp>
        <p:nvSpPr>
          <p:cNvPr id="6" name="5 Marcador de número de diapositiva"/>
          <p:cNvSpPr>
            <a:spLocks noGrp="1"/>
          </p:cNvSpPr>
          <p:nvPr>
            <p:ph type="sldNum" sz="quarter" idx="12"/>
          </p:nvPr>
        </p:nvSpPr>
        <p:spPr/>
        <p:txBody>
          <a:bodyPr/>
          <a:lstStyle>
            <a:extLst/>
          </a:lstStyle>
          <a:p>
            <a:fld id="{2CD0AF0D-1F07-4EC0-BF95-70C6E02600FE}" type="slidenum">
              <a:rPr lang="es-BO" smtClean="0"/>
              <a:pPr/>
              <a:t>‹Nº›</a:t>
            </a:fld>
            <a:endParaRPr lang="es-B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1889C7BD-009C-42BA-B8A3-ED0623728783}" type="datetimeFigureOut">
              <a:rPr lang="es-BO" smtClean="0"/>
              <a:pPr/>
              <a:t>26/07/2018</a:t>
            </a:fld>
            <a:endParaRPr lang="es-BO"/>
          </a:p>
        </p:txBody>
      </p:sp>
      <p:sp>
        <p:nvSpPr>
          <p:cNvPr id="5" name="4 Marcador de pie de página"/>
          <p:cNvSpPr>
            <a:spLocks noGrp="1"/>
          </p:cNvSpPr>
          <p:nvPr>
            <p:ph type="ftr" sz="quarter" idx="11"/>
          </p:nvPr>
        </p:nvSpPr>
        <p:spPr/>
        <p:txBody>
          <a:bodyPr/>
          <a:lstStyle>
            <a:extLst/>
          </a:lstStyle>
          <a:p>
            <a:endParaRPr lang="es-BO"/>
          </a:p>
        </p:txBody>
      </p:sp>
      <p:sp>
        <p:nvSpPr>
          <p:cNvPr id="6" name="5 Marcador de número de diapositiva"/>
          <p:cNvSpPr>
            <a:spLocks noGrp="1"/>
          </p:cNvSpPr>
          <p:nvPr>
            <p:ph type="sldNum" sz="quarter" idx="12"/>
          </p:nvPr>
        </p:nvSpPr>
        <p:spPr/>
        <p:txBody>
          <a:bodyPr/>
          <a:lstStyle>
            <a:extLst/>
          </a:lstStyle>
          <a:p>
            <a:fld id="{2CD0AF0D-1F07-4EC0-BF95-70C6E02600FE}" type="slidenum">
              <a:rPr lang="es-BO" smtClean="0"/>
              <a:pPr/>
              <a:t>‹Nº›</a:t>
            </a:fld>
            <a:endParaRPr lang="es-B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1889C7BD-009C-42BA-B8A3-ED0623728783}" type="datetimeFigureOut">
              <a:rPr lang="es-BO" smtClean="0"/>
              <a:pPr/>
              <a:t>26/07/2018</a:t>
            </a:fld>
            <a:endParaRPr lang="es-BO"/>
          </a:p>
        </p:txBody>
      </p:sp>
      <p:sp>
        <p:nvSpPr>
          <p:cNvPr id="5" name="4 Marcador de pie de página"/>
          <p:cNvSpPr>
            <a:spLocks noGrp="1"/>
          </p:cNvSpPr>
          <p:nvPr>
            <p:ph type="ftr" sz="quarter" idx="11"/>
          </p:nvPr>
        </p:nvSpPr>
        <p:spPr/>
        <p:txBody>
          <a:bodyPr/>
          <a:lstStyle>
            <a:extLst/>
          </a:lstStyle>
          <a:p>
            <a:endParaRPr lang="es-BO"/>
          </a:p>
        </p:txBody>
      </p:sp>
      <p:sp>
        <p:nvSpPr>
          <p:cNvPr id="6" name="5 Marcador de número de diapositiva"/>
          <p:cNvSpPr>
            <a:spLocks noGrp="1"/>
          </p:cNvSpPr>
          <p:nvPr>
            <p:ph type="sldNum" sz="quarter" idx="12"/>
          </p:nvPr>
        </p:nvSpPr>
        <p:spPr/>
        <p:txBody>
          <a:bodyPr/>
          <a:lstStyle>
            <a:extLst/>
          </a:lstStyle>
          <a:p>
            <a:fld id="{2CD0AF0D-1F07-4EC0-BF95-70C6E02600FE}" type="slidenum">
              <a:rPr lang="es-BO" smtClean="0"/>
              <a:pPr/>
              <a:t>‹Nº›</a:t>
            </a:fld>
            <a:endParaRPr lang="es-BO"/>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1889C7BD-009C-42BA-B8A3-ED0623728783}" type="datetimeFigureOut">
              <a:rPr lang="es-BO" smtClean="0"/>
              <a:pPr/>
              <a:t>26/07/2018</a:t>
            </a:fld>
            <a:endParaRPr lang="es-BO"/>
          </a:p>
        </p:txBody>
      </p:sp>
      <p:sp>
        <p:nvSpPr>
          <p:cNvPr id="6" name="5 Marcador de pie de página"/>
          <p:cNvSpPr>
            <a:spLocks noGrp="1"/>
          </p:cNvSpPr>
          <p:nvPr>
            <p:ph type="ftr" sz="quarter" idx="11"/>
          </p:nvPr>
        </p:nvSpPr>
        <p:spPr/>
        <p:txBody>
          <a:bodyPr/>
          <a:lstStyle>
            <a:extLst/>
          </a:lstStyle>
          <a:p>
            <a:endParaRPr lang="es-BO"/>
          </a:p>
        </p:txBody>
      </p:sp>
      <p:sp>
        <p:nvSpPr>
          <p:cNvPr id="7" name="6 Marcador de número de diapositiva"/>
          <p:cNvSpPr>
            <a:spLocks noGrp="1"/>
          </p:cNvSpPr>
          <p:nvPr>
            <p:ph type="sldNum" sz="quarter" idx="12"/>
          </p:nvPr>
        </p:nvSpPr>
        <p:spPr/>
        <p:txBody>
          <a:bodyPr/>
          <a:lstStyle>
            <a:extLst/>
          </a:lstStyle>
          <a:p>
            <a:fld id="{2CD0AF0D-1F07-4EC0-BF95-70C6E02600FE}" type="slidenum">
              <a:rPr lang="es-BO" smtClean="0"/>
              <a:pPr/>
              <a:t>‹Nº›</a:t>
            </a:fld>
            <a:endParaRPr lang="es-B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1889C7BD-009C-42BA-B8A3-ED0623728783}" type="datetimeFigureOut">
              <a:rPr lang="es-BO" smtClean="0"/>
              <a:pPr/>
              <a:t>26/07/2018</a:t>
            </a:fld>
            <a:endParaRPr lang="es-BO"/>
          </a:p>
        </p:txBody>
      </p:sp>
      <p:sp>
        <p:nvSpPr>
          <p:cNvPr id="8" name="7 Marcador de pie de página"/>
          <p:cNvSpPr>
            <a:spLocks noGrp="1"/>
          </p:cNvSpPr>
          <p:nvPr>
            <p:ph type="ftr" sz="quarter" idx="11"/>
          </p:nvPr>
        </p:nvSpPr>
        <p:spPr/>
        <p:txBody>
          <a:bodyPr/>
          <a:lstStyle>
            <a:extLst/>
          </a:lstStyle>
          <a:p>
            <a:endParaRPr lang="es-BO"/>
          </a:p>
        </p:txBody>
      </p:sp>
      <p:sp>
        <p:nvSpPr>
          <p:cNvPr id="9" name="8 Marcador de número de diapositiva"/>
          <p:cNvSpPr>
            <a:spLocks noGrp="1"/>
          </p:cNvSpPr>
          <p:nvPr>
            <p:ph type="sldNum" sz="quarter" idx="12"/>
          </p:nvPr>
        </p:nvSpPr>
        <p:spPr/>
        <p:txBody>
          <a:bodyPr/>
          <a:lstStyle>
            <a:extLst/>
          </a:lstStyle>
          <a:p>
            <a:fld id="{2CD0AF0D-1F07-4EC0-BF95-70C6E02600FE}" type="slidenum">
              <a:rPr lang="es-BO" smtClean="0"/>
              <a:pPr/>
              <a:t>‹Nº›</a:t>
            </a:fld>
            <a:endParaRPr lang="es-B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1889C7BD-009C-42BA-B8A3-ED0623728783}" type="datetimeFigureOut">
              <a:rPr lang="es-BO" smtClean="0"/>
              <a:pPr/>
              <a:t>26/07/2018</a:t>
            </a:fld>
            <a:endParaRPr lang="es-BO"/>
          </a:p>
        </p:txBody>
      </p:sp>
      <p:sp>
        <p:nvSpPr>
          <p:cNvPr id="4" name="3 Marcador de pie de página"/>
          <p:cNvSpPr>
            <a:spLocks noGrp="1"/>
          </p:cNvSpPr>
          <p:nvPr>
            <p:ph type="ftr" sz="quarter" idx="11"/>
          </p:nvPr>
        </p:nvSpPr>
        <p:spPr/>
        <p:txBody>
          <a:bodyPr/>
          <a:lstStyle>
            <a:extLst/>
          </a:lstStyle>
          <a:p>
            <a:endParaRPr lang="es-BO"/>
          </a:p>
        </p:txBody>
      </p:sp>
      <p:sp>
        <p:nvSpPr>
          <p:cNvPr id="5" name="4 Marcador de número de diapositiva"/>
          <p:cNvSpPr>
            <a:spLocks noGrp="1"/>
          </p:cNvSpPr>
          <p:nvPr>
            <p:ph type="sldNum" sz="quarter" idx="12"/>
          </p:nvPr>
        </p:nvSpPr>
        <p:spPr/>
        <p:txBody>
          <a:bodyPr/>
          <a:lstStyle>
            <a:extLst/>
          </a:lstStyle>
          <a:p>
            <a:fld id="{2CD0AF0D-1F07-4EC0-BF95-70C6E02600FE}" type="slidenum">
              <a:rPr lang="es-BO" smtClean="0"/>
              <a:pPr/>
              <a:t>‹Nº›</a:t>
            </a:fld>
            <a:endParaRPr lang="es-B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1889C7BD-009C-42BA-B8A3-ED0623728783}" type="datetimeFigureOut">
              <a:rPr lang="es-BO" smtClean="0"/>
              <a:pPr/>
              <a:t>26/07/2018</a:t>
            </a:fld>
            <a:endParaRPr lang="es-BO"/>
          </a:p>
        </p:txBody>
      </p:sp>
      <p:sp>
        <p:nvSpPr>
          <p:cNvPr id="3" name="2 Marcador de pie de página"/>
          <p:cNvSpPr>
            <a:spLocks noGrp="1"/>
          </p:cNvSpPr>
          <p:nvPr>
            <p:ph type="ftr" sz="quarter" idx="11"/>
          </p:nvPr>
        </p:nvSpPr>
        <p:spPr/>
        <p:txBody>
          <a:bodyPr/>
          <a:lstStyle>
            <a:extLst/>
          </a:lstStyle>
          <a:p>
            <a:endParaRPr lang="es-BO"/>
          </a:p>
        </p:txBody>
      </p:sp>
      <p:sp>
        <p:nvSpPr>
          <p:cNvPr id="4" name="3 Marcador de número de diapositiva"/>
          <p:cNvSpPr>
            <a:spLocks noGrp="1"/>
          </p:cNvSpPr>
          <p:nvPr>
            <p:ph type="sldNum" sz="quarter" idx="12"/>
          </p:nvPr>
        </p:nvSpPr>
        <p:spPr/>
        <p:txBody>
          <a:bodyPr/>
          <a:lstStyle>
            <a:extLst/>
          </a:lstStyle>
          <a:p>
            <a:fld id="{2CD0AF0D-1F07-4EC0-BF95-70C6E02600FE}" type="slidenum">
              <a:rPr lang="es-BO" smtClean="0"/>
              <a:pPr/>
              <a:t>‹Nº›</a:t>
            </a:fld>
            <a:endParaRPr lang="es-BO"/>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1889C7BD-009C-42BA-B8A3-ED0623728783}" type="datetimeFigureOut">
              <a:rPr lang="es-BO" smtClean="0"/>
              <a:pPr/>
              <a:t>26/07/2018</a:t>
            </a:fld>
            <a:endParaRPr lang="es-BO"/>
          </a:p>
        </p:txBody>
      </p:sp>
      <p:sp>
        <p:nvSpPr>
          <p:cNvPr id="6" name="5 Marcador de pie de página"/>
          <p:cNvSpPr>
            <a:spLocks noGrp="1"/>
          </p:cNvSpPr>
          <p:nvPr>
            <p:ph type="ftr" sz="quarter" idx="11"/>
          </p:nvPr>
        </p:nvSpPr>
        <p:spPr/>
        <p:txBody>
          <a:bodyPr/>
          <a:lstStyle>
            <a:extLst/>
          </a:lstStyle>
          <a:p>
            <a:endParaRPr lang="es-BO"/>
          </a:p>
        </p:txBody>
      </p:sp>
      <p:sp>
        <p:nvSpPr>
          <p:cNvPr id="7" name="6 Marcador de número de diapositiva"/>
          <p:cNvSpPr>
            <a:spLocks noGrp="1"/>
          </p:cNvSpPr>
          <p:nvPr>
            <p:ph type="sldNum" sz="quarter" idx="12"/>
          </p:nvPr>
        </p:nvSpPr>
        <p:spPr/>
        <p:txBody>
          <a:bodyPr/>
          <a:lstStyle>
            <a:extLst/>
          </a:lstStyle>
          <a:p>
            <a:fld id="{2CD0AF0D-1F07-4EC0-BF95-70C6E02600FE}" type="slidenum">
              <a:rPr lang="es-BO" smtClean="0"/>
              <a:pPr/>
              <a:t>‹Nº›</a:t>
            </a:fld>
            <a:endParaRPr lang="es-B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1889C7BD-009C-42BA-B8A3-ED0623728783}" type="datetimeFigureOut">
              <a:rPr lang="es-BO" smtClean="0"/>
              <a:pPr/>
              <a:t>26/07/2018</a:t>
            </a:fld>
            <a:endParaRPr lang="es-BO"/>
          </a:p>
        </p:txBody>
      </p:sp>
      <p:sp>
        <p:nvSpPr>
          <p:cNvPr id="6" name="5 Marcador de pie de página"/>
          <p:cNvSpPr>
            <a:spLocks noGrp="1"/>
          </p:cNvSpPr>
          <p:nvPr>
            <p:ph type="ftr" sz="quarter" idx="11"/>
          </p:nvPr>
        </p:nvSpPr>
        <p:spPr/>
        <p:txBody>
          <a:bodyPr/>
          <a:lstStyle>
            <a:extLst/>
          </a:lstStyle>
          <a:p>
            <a:endParaRPr lang="es-BO"/>
          </a:p>
        </p:txBody>
      </p:sp>
      <p:sp>
        <p:nvSpPr>
          <p:cNvPr id="7" name="6 Marcador de número de diapositiva"/>
          <p:cNvSpPr>
            <a:spLocks noGrp="1"/>
          </p:cNvSpPr>
          <p:nvPr>
            <p:ph type="sldNum" sz="quarter" idx="12"/>
          </p:nvPr>
        </p:nvSpPr>
        <p:spPr/>
        <p:txBody>
          <a:bodyPr/>
          <a:lstStyle>
            <a:extLst/>
          </a:lstStyle>
          <a:p>
            <a:fld id="{2CD0AF0D-1F07-4EC0-BF95-70C6E02600FE}" type="slidenum">
              <a:rPr lang="es-BO" smtClean="0"/>
              <a:pPr/>
              <a:t>‹Nº›</a:t>
            </a:fld>
            <a:endParaRPr lang="es-BO"/>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889C7BD-009C-42BA-B8A3-ED0623728783}" type="datetimeFigureOut">
              <a:rPr lang="es-BO" smtClean="0"/>
              <a:pPr/>
              <a:t>26/07/2018</a:t>
            </a:fld>
            <a:endParaRPr lang="es-BO"/>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BO"/>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CD0AF0D-1F07-4EC0-BF95-70C6E02600FE}" type="slidenum">
              <a:rPr lang="es-BO" smtClean="0"/>
              <a:pPr/>
              <a:t>‹Nº›</a:t>
            </a:fld>
            <a:endParaRPr lang="es-BO"/>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643306" y="5429264"/>
            <a:ext cx="5143536" cy="681038"/>
          </a:xfrm>
        </p:spPr>
        <p:txBody>
          <a:bodyPr>
            <a:noAutofit/>
          </a:bodyPr>
          <a:lstStyle/>
          <a:p>
            <a:r>
              <a:rPr lang="es-BO" sz="2000" dirty="0" smtClean="0">
                <a:solidFill>
                  <a:srgbClr val="FF0000"/>
                </a:solidFill>
                <a:latin typeface="Times New Roman" pitchFamily="18" charset="0"/>
                <a:cs typeface="Times New Roman" pitchFamily="18" charset="0"/>
              </a:rPr>
              <a:t>INSTRUCTOR</a:t>
            </a:r>
            <a:r>
              <a:rPr lang="en-US" sz="2000" dirty="0" smtClean="0">
                <a:solidFill>
                  <a:srgbClr val="FF0000"/>
                </a:solidFill>
                <a:latin typeface="Times New Roman" pitchFamily="18" charset="0"/>
                <a:cs typeface="Times New Roman" pitchFamily="18" charset="0"/>
              </a:rPr>
              <a:t>: RUDY SALVATIERRA            	RODRIGUEZ</a:t>
            </a:r>
            <a:endParaRPr lang="es-BO" sz="2000" dirty="0">
              <a:solidFill>
                <a:srgbClr val="FF0000"/>
              </a:solidFill>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2571736" y="3143248"/>
            <a:ext cx="1857388" cy="142876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7215206" y="2643182"/>
            <a:ext cx="1643074" cy="10096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1285852" y="2428868"/>
            <a:ext cx="1428760" cy="10477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4572000" y="4000504"/>
            <a:ext cx="2371724" cy="833438"/>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a:srcRect/>
          <a:stretch>
            <a:fillRect/>
          </a:stretch>
        </p:blipFill>
        <p:spPr bwMode="auto">
          <a:xfrm>
            <a:off x="7143768" y="4000504"/>
            <a:ext cx="1638299" cy="1038227"/>
          </a:xfrm>
          <a:prstGeom prst="rect">
            <a:avLst/>
          </a:prstGeom>
          <a:noFill/>
          <a:ln w="9525">
            <a:noFill/>
            <a:miter lim="800000"/>
            <a:headEnd/>
            <a:tailEnd/>
          </a:ln>
          <a:effectLst/>
        </p:spPr>
      </p:pic>
      <p:pic>
        <p:nvPicPr>
          <p:cNvPr id="1032" name="Picture 8"/>
          <p:cNvPicPr>
            <a:picLocks noChangeAspect="1" noChangeArrowheads="1"/>
          </p:cNvPicPr>
          <p:nvPr/>
        </p:nvPicPr>
        <p:blipFill>
          <a:blip r:embed="rId7"/>
          <a:srcRect/>
          <a:stretch>
            <a:fillRect/>
          </a:stretch>
        </p:blipFill>
        <p:spPr bwMode="auto">
          <a:xfrm>
            <a:off x="1214414" y="5000636"/>
            <a:ext cx="1500198" cy="714380"/>
          </a:xfrm>
          <a:prstGeom prst="rect">
            <a:avLst/>
          </a:prstGeom>
          <a:noFill/>
          <a:ln w="9525">
            <a:noFill/>
            <a:miter lim="800000"/>
            <a:headEnd/>
            <a:tailEnd/>
          </a:ln>
          <a:effectLst/>
        </p:spPr>
      </p:pic>
      <p:pic>
        <p:nvPicPr>
          <p:cNvPr id="1033" name="Picture 9"/>
          <p:cNvPicPr>
            <a:picLocks noChangeAspect="1" noChangeArrowheads="1"/>
          </p:cNvPicPr>
          <p:nvPr/>
        </p:nvPicPr>
        <p:blipFill>
          <a:blip r:embed="rId8"/>
          <a:srcRect/>
          <a:stretch>
            <a:fillRect/>
          </a:stretch>
        </p:blipFill>
        <p:spPr bwMode="auto">
          <a:xfrm>
            <a:off x="1000100" y="3786190"/>
            <a:ext cx="1492260" cy="1000132"/>
          </a:xfrm>
          <a:prstGeom prst="rect">
            <a:avLst/>
          </a:prstGeom>
          <a:noFill/>
          <a:ln w="9525">
            <a:noFill/>
            <a:miter lim="800000"/>
            <a:headEnd/>
            <a:tailEnd/>
          </a:ln>
          <a:effectLst/>
        </p:spPr>
      </p:pic>
      <p:pic>
        <p:nvPicPr>
          <p:cNvPr id="1034" name="Picture 10"/>
          <p:cNvPicPr>
            <a:picLocks noChangeAspect="1" noChangeArrowheads="1"/>
          </p:cNvPicPr>
          <p:nvPr/>
        </p:nvPicPr>
        <p:blipFill>
          <a:blip r:embed="rId9"/>
          <a:srcRect/>
          <a:stretch>
            <a:fillRect/>
          </a:stretch>
        </p:blipFill>
        <p:spPr bwMode="auto">
          <a:xfrm>
            <a:off x="4857752" y="2857496"/>
            <a:ext cx="1476375" cy="533400"/>
          </a:xfrm>
          <a:prstGeom prst="rect">
            <a:avLst/>
          </a:prstGeom>
          <a:noFill/>
          <a:ln w="9525">
            <a:noFill/>
            <a:miter lim="800000"/>
            <a:headEnd/>
            <a:tailEnd/>
          </a:ln>
          <a:effectLst/>
        </p:spPr>
      </p:pic>
      <p:sp>
        <p:nvSpPr>
          <p:cNvPr id="12" name="13 Rectángulo"/>
          <p:cNvSpPr/>
          <p:nvPr/>
        </p:nvSpPr>
        <p:spPr>
          <a:xfrm>
            <a:off x="1707084" y="91417"/>
            <a:ext cx="5998550" cy="2185214"/>
          </a:xfrm>
          <a:prstGeom prst="rect">
            <a:avLst/>
          </a:prstGeom>
          <a:noFill/>
        </p:spPr>
        <p:txBody>
          <a:bodyPr wrap="square" lIns="91440" tIns="45720" rIns="91440" bIns="45720">
            <a:spAutoFit/>
          </a:bodyPr>
          <a:lstStyle/>
          <a:p>
            <a:pPr algn="ctr"/>
            <a:r>
              <a:rPr lang="es-ES" sz="34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CURSO DE FUNDAMENTOS Y ADMINISTRACION DE DBMS</a:t>
            </a:r>
            <a:endParaRPr lang="es-BO" sz="34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00100" y="1357298"/>
            <a:ext cx="7933588" cy="2266952"/>
          </a:xfrm>
        </p:spPr>
        <p:txBody>
          <a:bodyPr/>
          <a:lstStyle/>
          <a:p>
            <a:pPr algn="just"/>
            <a:r>
              <a:rPr lang="es-ES" sz="2700" dirty="0" smtClean="0">
                <a:latin typeface="Times New Roman" pitchFamily="18" charset="0"/>
                <a:cs typeface="Times New Roman" pitchFamily="18" charset="0"/>
              </a:rPr>
              <a:t>La nueva imagen que se nos presenta es para elegir el tipo de configuración, la cual se presenta de dos formas: A detalle y Standard. Elegimos la opción por default Standard debido a que es la primera vez que instalamos MySQL</a:t>
            </a:r>
            <a:r>
              <a:rPr lang="es-ES" sz="2800" dirty="0" smtClean="0">
                <a:latin typeface="Times New Roman" pitchFamily="18" charset="0"/>
                <a:cs typeface="Times New Roman" pitchFamily="18" charset="0"/>
              </a:rPr>
              <a:t>. </a:t>
            </a:r>
            <a:endParaRPr lang="es-BO" sz="2800" dirty="0" smtClean="0">
              <a:latin typeface="Times New Roman" pitchFamily="18" charset="0"/>
              <a:cs typeface="Times New Roman" pitchFamily="18" charset="0"/>
            </a:endParaRPr>
          </a:p>
          <a:p>
            <a:pPr algn="just">
              <a:buNone/>
            </a:pPr>
            <a:endParaRPr lang="es-BO" dirty="0"/>
          </a:p>
        </p:txBody>
      </p:sp>
      <p:pic>
        <p:nvPicPr>
          <p:cNvPr id="23554" name="16 Imagen" descr="0011.JPG"/>
          <p:cNvPicPr>
            <a:picLocks noChangeAspect="1" noChangeArrowheads="1"/>
          </p:cNvPicPr>
          <p:nvPr/>
        </p:nvPicPr>
        <p:blipFill>
          <a:blip r:embed="rId2"/>
          <a:srcRect/>
          <a:stretch>
            <a:fillRect/>
          </a:stretch>
        </p:blipFill>
        <p:spPr bwMode="auto">
          <a:xfrm>
            <a:off x="2857488" y="3500438"/>
            <a:ext cx="4681536" cy="3143272"/>
          </a:xfrm>
          <a:prstGeom prst="rect">
            <a:avLst/>
          </a:prstGeom>
          <a:noFill/>
          <a:ln w="9525">
            <a:noFill/>
            <a:miter lim="800000"/>
            <a:headEnd/>
            <a:tailEnd/>
          </a:ln>
        </p:spPr>
      </p:pic>
      <p:sp>
        <p:nvSpPr>
          <p:cNvPr id="5" name="13 Rectángulo"/>
          <p:cNvSpPr/>
          <p:nvPr/>
        </p:nvSpPr>
        <p:spPr>
          <a:xfrm>
            <a:off x="1035521" y="33859"/>
            <a:ext cx="7973490" cy="1323439"/>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INSTALACION DE MYSQL SERVER EN WINDOWS</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1538" y="1447800"/>
            <a:ext cx="7862150" cy="1838324"/>
          </a:xfrm>
        </p:spPr>
        <p:txBody>
          <a:bodyPr/>
          <a:lstStyle/>
          <a:p>
            <a:pPr algn="just"/>
            <a:r>
              <a:rPr lang="es-ES" sz="2700" dirty="0" smtClean="0">
                <a:latin typeface="Times New Roman" pitchFamily="18" charset="0"/>
                <a:cs typeface="Times New Roman" pitchFamily="18" charset="0"/>
              </a:rPr>
              <a:t>Ahora se muestra la siguiente imagen en la cual seleccionaremos ambas opciones, una para ser instalado como un servicio Windows y otra para poder ejecutarlo desde línea de comando.</a:t>
            </a:r>
            <a:endParaRPr lang="es-BO" sz="2700" dirty="0" smtClean="0">
              <a:latin typeface="Times New Roman" pitchFamily="18" charset="0"/>
              <a:cs typeface="Times New Roman" pitchFamily="18" charset="0"/>
            </a:endParaRPr>
          </a:p>
          <a:p>
            <a:endParaRPr lang="es-BO" dirty="0"/>
          </a:p>
        </p:txBody>
      </p:sp>
      <p:pic>
        <p:nvPicPr>
          <p:cNvPr id="24578" name="17 Imagen" descr="0012.JPG"/>
          <p:cNvPicPr>
            <a:picLocks noChangeAspect="1" noChangeArrowheads="1"/>
          </p:cNvPicPr>
          <p:nvPr/>
        </p:nvPicPr>
        <p:blipFill>
          <a:blip r:embed="rId2"/>
          <a:srcRect/>
          <a:stretch>
            <a:fillRect/>
          </a:stretch>
        </p:blipFill>
        <p:spPr bwMode="auto">
          <a:xfrm>
            <a:off x="2928926" y="3286124"/>
            <a:ext cx="4824412" cy="3175000"/>
          </a:xfrm>
          <a:prstGeom prst="rect">
            <a:avLst/>
          </a:prstGeom>
          <a:noFill/>
          <a:ln w="9525">
            <a:noFill/>
            <a:miter lim="800000"/>
            <a:headEnd/>
            <a:tailEnd/>
          </a:ln>
        </p:spPr>
      </p:pic>
      <p:sp>
        <p:nvSpPr>
          <p:cNvPr id="5" name="13 Rectángulo"/>
          <p:cNvSpPr/>
          <p:nvPr/>
        </p:nvSpPr>
        <p:spPr>
          <a:xfrm>
            <a:off x="1071538" y="16619"/>
            <a:ext cx="7973490" cy="1323439"/>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INSTALACION DE MYSQL SERVER EN WINDOWS</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1538" y="1285860"/>
            <a:ext cx="7862150" cy="2195514"/>
          </a:xfrm>
        </p:spPr>
        <p:txBody>
          <a:bodyPr/>
          <a:lstStyle/>
          <a:p>
            <a:pPr algn="just"/>
            <a:r>
              <a:rPr lang="es-ES" sz="2700" dirty="0" smtClean="0">
                <a:latin typeface="Times New Roman" pitchFamily="18" charset="0"/>
                <a:cs typeface="Times New Roman" pitchFamily="18" charset="0"/>
              </a:rPr>
              <a:t>Tendremos que determinar las opciones de seguridad para nuestro manejador, en la cual es necesario seleccionar la opción Modificar herramientas de seguridad para introducir una contraseña que nos permitirá ingresar fácilmente.</a:t>
            </a:r>
            <a:endParaRPr lang="es-BO" sz="2700" dirty="0" smtClean="0">
              <a:latin typeface="Times New Roman" pitchFamily="18" charset="0"/>
              <a:cs typeface="Times New Roman" pitchFamily="18" charset="0"/>
            </a:endParaRPr>
          </a:p>
          <a:p>
            <a:endParaRPr lang="es-BO" dirty="0"/>
          </a:p>
        </p:txBody>
      </p:sp>
      <p:pic>
        <p:nvPicPr>
          <p:cNvPr id="25602" name="18 Imagen" descr="0013.JPG"/>
          <p:cNvPicPr>
            <a:picLocks noChangeAspect="1" noChangeArrowheads="1"/>
          </p:cNvPicPr>
          <p:nvPr/>
        </p:nvPicPr>
        <p:blipFill>
          <a:blip r:embed="rId2"/>
          <a:srcRect/>
          <a:stretch>
            <a:fillRect/>
          </a:stretch>
        </p:blipFill>
        <p:spPr bwMode="auto">
          <a:xfrm>
            <a:off x="3214678" y="3429000"/>
            <a:ext cx="4714908" cy="3119459"/>
          </a:xfrm>
          <a:prstGeom prst="rect">
            <a:avLst/>
          </a:prstGeom>
          <a:noFill/>
          <a:ln w="9525">
            <a:noFill/>
            <a:miter lim="800000"/>
            <a:headEnd/>
            <a:tailEnd/>
          </a:ln>
        </p:spPr>
      </p:pic>
      <p:sp>
        <p:nvSpPr>
          <p:cNvPr id="5" name="13 Rectángulo"/>
          <p:cNvSpPr/>
          <p:nvPr/>
        </p:nvSpPr>
        <p:spPr>
          <a:xfrm>
            <a:off x="1113367" y="0"/>
            <a:ext cx="7973490" cy="1323439"/>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INSTALACION DE MYSQL SERVER EN WINDOWS</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00100" y="1357298"/>
            <a:ext cx="7858180" cy="2481266"/>
          </a:xfrm>
        </p:spPr>
        <p:txBody>
          <a:bodyPr>
            <a:normAutofit lnSpcReduction="10000"/>
          </a:bodyPr>
          <a:lstStyle/>
          <a:p>
            <a:pPr algn="just"/>
            <a:r>
              <a:rPr lang="es-ES" sz="2700" dirty="0" smtClean="0">
                <a:latin typeface="Times New Roman" pitchFamily="18" charset="0"/>
                <a:cs typeface="Times New Roman" pitchFamily="18" charset="0"/>
              </a:rPr>
              <a:t>Una vez realizado dicho paso necesitamos dar </a:t>
            </a:r>
            <a:r>
              <a:rPr lang="es-ES" sz="2700" dirty="0" err="1" smtClean="0">
                <a:latin typeface="Times New Roman" pitchFamily="18" charset="0"/>
                <a:cs typeface="Times New Roman" pitchFamily="18" charset="0"/>
              </a:rPr>
              <a:t>click</a:t>
            </a:r>
            <a:r>
              <a:rPr lang="es-ES" sz="2700" dirty="0" smtClean="0">
                <a:latin typeface="Times New Roman" pitchFamily="18" charset="0"/>
                <a:cs typeface="Times New Roman" pitchFamily="18" charset="0"/>
              </a:rPr>
              <a:t> en </a:t>
            </a:r>
            <a:r>
              <a:rPr lang="es-ES" sz="2700" dirty="0" err="1" smtClean="0">
                <a:latin typeface="Times New Roman" pitchFamily="18" charset="0"/>
                <a:cs typeface="Times New Roman" pitchFamily="18" charset="0"/>
              </a:rPr>
              <a:t>Execute</a:t>
            </a:r>
            <a:r>
              <a:rPr lang="es-ES" sz="2700" dirty="0" smtClean="0">
                <a:latin typeface="Times New Roman" pitchFamily="18" charset="0"/>
                <a:cs typeface="Times New Roman" pitchFamily="18" charset="0"/>
              </a:rPr>
              <a:t> para comenzar la configuración. Conforme se realizan las respectivas configuraciones, a medida que termine una tarea con éxito pondrá una flecha verde, quedando como las siguientes imágenes:</a:t>
            </a:r>
            <a:endParaRPr lang="es-BO" sz="2700" dirty="0" smtClean="0">
              <a:latin typeface="Times New Roman" pitchFamily="18" charset="0"/>
              <a:cs typeface="Times New Roman" pitchFamily="18" charset="0"/>
            </a:endParaRPr>
          </a:p>
          <a:p>
            <a:endParaRPr lang="es-BO" dirty="0"/>
          </a:p>
        </p:txBody>
      </p:sp>
      <p:pic>
        <p:nvPicPr>
          <p:cNvPr id="26626" name="22 Imagen" descr="0014.JPG"/>
          <p:cNvPicPr>
            <a:picLocks noChangeAspect="1" noChangeArrowheads="1"/>
          </p:cNvPicPr>
          <p:nvPr/>
        </p:nvPicPr>
        <p:blipFill>
          <a:blip r:embed="rId2"/>
          <a:srcRect/>
          <a:stretch>
            <a:fillRect/>
          </a:stretch>
        </p:blipFill>
        <p:spPr bwMode="auto">
          <a:xfrm>
            <a:off x="1428728" y="3786190"/>
            <a:ext cx="3436937" cy="2632075"/>
          </a:xfrm>
          <a:prstGeom prst="rect">
            <a:avLst/>
          </a:prstGeom>
          <a:noFill/>
          <a:ln w="9525">
            <a:noFill/>
            <a:miter lim="800000"/>
            <a:headEnd/>
            <a:tailEnd/>
          </a:ln>
        </p:spPr>
      </p:pic>
      <p:pic>
        <p:nvPicPr>
          <p:cNvPr id="26627" name="21 Imagen" descr="0015.JPG"/>
          <p:cNvPicPr>
            <a:picLocks noChangeAspect="1" noChangeArrowheads="1"/>
          </p:cNvPicPr>
          <p:nvPr/>
        </p:nvPicPr>
        <p:blipFill>
          <a:blip r:embed="rId3"/>
          <a:srcRect/>
          <a:stretch>
            <a:fillRect/>
          </a:stretch>
        </p:blipFill>
        <p:spPr bwMode="auto">
          <a:xfrm>
            <a:off x="5143504" y="3786190"/>
            <a:ext cx="3416300" cy="2611437"/>
          </a:xfrm>
          <a:prstGeom prst="rect">
            <a:avLst/>
          </a:prstGeom>
          <a:noFill/>
          <a:ln w="9525">
            <a:noFill/>
            <a:miter lim="800000"/>
            <a:headEnd/>
            <a:tailEnd/>
          </a:ln>
        </p:spPr>
      </p:pic>
      <p:sp>
        <p:nvSpPr>
          <p:cNvPr id="6" name="13 Rectángulo"/>
          <p:cNvSpPr/>
          <p:nvPr/>
        </p:nvSpPr>
        <p:spPr>
          <a:xfrm>
            <a:off x="1000100" y="33859"/>
            <a:ext cx="7973490" cy="1323439"/>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INSTALACION DE MYSQL SERVER EN WINDOWS</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1538" y="1447800"/>
            <a:ext cx="7862150" cy="4800600"/>
          </a:xfrm>
        </p:spPr>
        <p:txBody>
          <a:bodyPr/>
          <a:lstStyle/>
          <a:p>
            <a:pPr algn="just"/>
            <a:r>
              <a:rPr lang="es-ES" sz="3000" dirty="0" smtClean="0">
                <a:latin typeface="Times New Roman" pitchFamily="18" charset="0"/>
                <a:cs typeface="Times New Roman" pitchFamily="18" charset="0"/>
              </a:rPr>
              <a:t>El primer paso a realizar es ejecutar el archivo Setup.exe que se encuentra dentro de la carpeta mysql-5.1.31-win32.    </a:t>
            </a:r>
            <a:endParaRPr lang="es-BO" sz="3000" dirty="0" smtClean="0">
              <a:latin typeface="Times New Roman" pitchFamily="18" charset="0"/>
              <a:cs typeface="Times New Roman" pitchFamily="18" charset="0"/>
            </a:endParaRPr>
          </a:p>
          <a:p>
            <a:pPr>
              <a:buNone/>
            </a:pPr>
            <a:endParaRPr lang="es-BO" dirty="0"/>
          </a:p>
        </p:txBody>
      </p:sp>
      <p:pic>
        <p:nvPicPr>
          <p:cNvPr id="8" name="Picture 2"/>
          <p:cNvPicPr>
            <a:picLocks noChangeAspect="1" noChangeArrowheads="1"/>
          </p:cNvPicPr>
          <p:nvPr/>
        </p:nvPicPr>
        <p:blipFill>
          <a:blip r:embed="rId2"/>
          <a:srcRect l="17570" t="10347" r="20786" b="11527"/>
          <a:stretch>
            <a:fillRect/>
          </a:stretch>
        </p:blipFill>
        <p:spPr bwMode="auto">
          <a:xfrm>
            <a:off x="2928926" y="3071810"/>
            <a:ext cx="4643470" cy="3071834"/>
          </a:xfrm>
          <a:prstGeom prst="rect">
            <a:avLst/>
          </a:prstGeom>
          <a:noFill/>
          <a:ln w="9525">
            <a:noFill/>
            <a:miter lim="800000"/>
            <a:headEnd/>
            <a:tailEnd/>
          </a:ln>
          <a:effectLst/>
        </p:spPr>
      </p:pic>
      <p:sp>
        <p:nvSpPr>
          <p:cNvPr id="6" name="13 Rectángulo"/>
          <p:cNvSpPr/>
          <p:nvPr/>
        </p:nvSpPr>
        <p:spPr>
          <a:xfrm>
            <a:off x="960198" y="98118"/>
            <a:ext cx="7973490" cy="1323439"/>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INSTALACION DE MYSQL SERVER EN WINDOWS</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28728" y="1285860"/>
            <a:ext cx="7498080" cy="5357850"/>
          </a:xfrm>
        </p:spPr>
        <p:txBody>
          <a:bodyPr>
            <a:normAutofit/>
          </a:bodyPr>
          <a:lstStyle/>
          <a:p>
            <a:pPr algn="just"/>
            <a:r>
              <a:rPr lang="es-ES" sz="2800" dirty="0" smtClean="0">
                <a:latin typeface="Times New Roman" pitchFamily="18" charset="0"/>
                <a:cs typeface="Times New Roman" pitchFamily="18" charset="0"/>
              </a:rPr>
              <a:t>En la Imagen, el programa de instalación sale un mensaje de bienvenida a la instalación de MySQL Server, y le advierte que el programa está protegido con copyright. Aquí tenemos que pulsar sobre ‘Next</a:t>
            </a:r>
            <a:r>
              <a:rPr lang="en-US" sz="2800" dirty="0" smtClean="0">
                <a:latin typeface="Times New Roman" pitchFamily="18" charset="0"/>
                <a:cs typeface="Times New Roman" pitchFamily="18" charset="0"/>
              </a:rPr>
              <a:t>’.</a:t>
            </a:r>
          </a:p>
          <a:p>
            <a:pPr algn="just"/>
            <a:endParaRPr lang="es-BO" sz="2800" dirty="0">
              <a:latin typeface="Times New Roman" pitchFamily="18" charset="0"/>
              <a:cs typeface="Times New Roman" pitchFamily="18" charset="0"/>
            </a:endParaRPr>
          </a:p>
        </p:txBody>
      </p:sp>
      <p:pic>
        <p:nvPicPr>
          <p:cNvPr id="3073" name="5 Imagen" descr="002.JPG"/>
          <p:cNvPicPr>
            <a:picLocks noChangeAspect="1" noChangeArrowheads="1"/>
          </p:cNvPicPr>
          <p:nvPr/>
        </p:nvPicPr>
        <p:blipFill>
          <a:blip r:embed="rId2"/>
          <a:srcRect/>
          <a:stretch>
            <a:fillRect/>
          </a:stretch>
        </p:blipFill>
        <p:spPr bwMode="auto">
          <a:xfrm>
            <a:off x="2643174" y="3500438"/>
            <a:ext cx="4824413" cy="2943225"/>
          </a:xfrm>
          <a:prstGeom prst="rect">
            <a:avLst/>
          </a:prstGeom>
          <a:noFill/>
          <a:ln w="9525">
            <a:noFill/>
            <a:miter lim="800000"/>
            <a:headEnd/>
            <a:tailEnd/>
          </a:ln>
        </p:spPr>
      </p:pic>
      <p:sp>
        <p:nvSpPr>
          <p:cNvPr id="6" name="13 Rectángulo"/>
          <p:cNvSpPr/>
          <p:nvPr/>
        </p:nvSpPr>
        <p:spPr>
          <a:xfrm>
            <a:off x="1068635" y="0"/>
            <a:ext cx="7973490" cy="1323439"/>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INSTALACION DE MYSQL SERVER EN WINDOWS</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1000100" y="1714488"/>
            <a:ext cx="7933588" cy="4429156"/>
          </a:xfrm>
        </p:spPr>
        <p:txBody>
          <a:bodyPr>
            <a:normAutofit fontScale="62500" lnSpcReduction="20000"/>
          </a:bodyPr>
          <a:lstStyle/>
          <a:p>
            <a:pPr algn="just"/>
            <a:r>
              <a:rPr lang="es-ES" sz="4100" dirty="0" smtClean="0">
                <a:latin typeface="Times New Roman" pitchFamily="18" charset="0"/>
                <a:cs typeface="Times New Roman" pitchFamily="18" charset="0"/>
              </a:rPr>
              <a:t>La siguiente imagen nos permite elegir el tipo de instalación del </a:t>
            </a:r>
            <a:r>
              <a:rPr lang="es-ES" sz="4100" dirty="0" err="1" smtClean="0">
                <a:latin typeface="Times New Roman" pitchFamily="18" charset="0"/>
                <a:cs typeface="Times New Roman" pitchFamily="18" charset="0"/>
              </a:rPr>
              <a:t>Setup</a:t>
            </a:r>
            <a:r>
              <a:rPr lang="es-ES" sz="4100" dirty="0" smtClean="0">
                <a:latin typeface="Times New Roman" pitchFamily="18" charset="0"/>
                <a:cs typeface="Times New Roman" pitchFamily="18" charset="0"/>
              </a:rPr>
              <a:t> para MySQL:</a:t>
            </a:r>
            <a:endParaRPr lang="es-BO" sz="4100" dirty="0" smtClean="0">
              <a:latin typeface="Times New Roman" pitchFamily="18" charset="0"/>
              <a:cs typeface="Times New Roman" pitchFamily="18" charset="0"/>
            </a:endParaRPr>
          </a:p>
          <a:p>
            <a:pPr lvl="0" algn="just"/>
            <a:r>
              <a:rPr lang="es-AR" sz="4100" dirty="0" err="1" smtClean="0">
                <a:latin typeface="Times New Roman" pitchFamily="18" charset="0"/>
                <a:cs typeface="Times New Roman" pitchFamily="18" charset="0"/>
              </a:rPr>
              <a:t>Typical</a:t>
            </a:r>
            <a:r>
              <a:rPr lang="es-AR" sz="4100" dirty="0" smtClean="0">
                <a:latin typeface="Times New Roman" pitchFamily="18" charset="0"/>
                <a:cs typeface="Times New Roman" pitchFamily="18" charset="0"/>
              </a:rPr>
              <a:t>. Las características comunes del programa serán instaladas. Recomendado para uso general.</a:t>
            </a:r>
            <a:endParaRPr lang="es-BO" sz="4100" dirty="0" smtClean="0">
              <a:latin typeface="Times New Roman" pitchFamily="18" charset="0"/>
              <a:cs typeface="Times New Roman" pitchFamily="18" charset="0"/>
            </a:endParaRPr>
          </a:p>
          <a:p>
            <a:pPr lvl="0" algn="just"/>
            <a:r>
              <a:rPr lang="es-AR" sz="4100" dirty="0" smtClean="0">
                <a:latin typeface="Times New Roman" pitchFamily="18" charset="0"/>
                <a:cs typeface="Times New Roman" pitchFamily="18" charset="0"/>
              </a:rPr>
              <a:t>Complete. Todas las características del programa serán instaladas. Requiere mayor espacio en disco.</a:t>
            </a:r>
            <a:endParaRPr lang="es-BO" sz="4100" dirty="0" smtClean="0">
              <a:latin typeface="Times New Roman" pitchFamily="18" charset="0"/>
              <a:cs typeface="Times New Roman" pitchFamily="18" charset="0"/>
            </a:endParaRPr>
          </a:p>
          <a:p>
            <a:pPr lvl="0" algn="just"/>
            <a:r>
              <a:rPr lang="es-AR" sz="4100" dirty="0" err="1" smtClean="0">
                <a:latin typeface="Times New Roman" pitchFamily="18" charset="0"/>
                <a:cs typeface="Times New Roman" pitchFamily="18" charset="0"/>
              </a:rPr>
              <a:t>Custom</a:t>
            </a:r>
            <a:r>
              <a:rPr lang="es-AR" sz="4100" dirty="0" smtClean="0">
                <a:latin typeface="Times New Roman" pitchFamily="18" charset="0"/>
                <a:cs typeface="Times New Roman" pitchFamily="18" charset="0"/>
              </a:rPr>
              <a:t>. Escoge que características del programa se quieren instalar y donde serán instaladas. Recomendado para usuarios avanzados.</a:t>
            </a:r>
            <a:endParaRPr lang="es-BO" sz="4100" dirty="0" smtClean="0">
              <a:latin typeface="Times New Roman" pitchFamily="18" charset="0"/>
              <a:cs typeface="Times New Roman" pitchFamily="18" charset="0"/>
            </a:endParaRPr>
          </a:p>
          <a:p>
            <a:pPr algn="just"/>
            <a:r>
              <a:rPr lang="es-ES" sz="4100" dirty="0" smtClean="0">
                <a:latin typeface="Times New Roman" pitchFamily="18" charset="0"/>
                <a:cs typeface="Times New Roman" pitchFamily="18" charset="0"/>
              </a:rPr>
              <a:t>En este caso elegimos la opción </a:t>
            </a:r>
            <a:r>
              <a:rPr lang="es-ES" sz="4100" dirty="0" err="1" smtClean="0">
                <a:latin typeface="Times New Roman" pitchFamily="18" charset="0"/>
                <a:cs typeface="Times New Roman" pitchFamily="18" charset="0"/>
              </a:rPr>
              <a:t>Typical</a:t>
            </a:r>
            <a:r>
              <a:rPr lang="es-ES" sz="4100" dirty="0" smtClean="0">
                <a:latin typeface="Times New Roman" pitchFamily="18" charset="0"/>
                <a:cs typeface="Times New Roman" pitchFamily="18" charset="0"/>
              </a:rPr>
              <a:t>, puesto que se va a iniciar con el aprendizaje de dicho manejador. </a:t>
            </a:r>
            <a:endParaRPr lang="es-BO" sz="4100" dirty="0" smtClean="0">
              <a:latin typeface="Times New Roman" pitchFamily="18" charset="0"/>
              <a:cs typeface="Times New Roman" pitchFamily="18" charset="0"/>
            </a:endParaRPr>
          </a:p>
          <a:p>
            <a:endParaRPr lang="es-BO" dirty="0"/>
          </a:p>
        </p:txBody>
      </p:sp>
      <p:sp>
        <p:nvSpPr>
          <p:cNvPr id="4" name="13 Rectángulo"/>
          <p:cNvSpPr/>
          <p:nvPr/>
        </p:nvSpPr>
        <p:spPr>
          <a:xfrm>
            <a:off x="1006946" y="0"/>
            <a:ext cx="7973490" cy="1323439"/>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INSTALACION DE MYSQL SERVER EN WINDOWS</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1071538" y="4357694"/>
            <a:ext cx="7786742" cy="2215991"/>
          </a:xfrm>
          <a:prstGeom prst="rect">
            <a:avLst/>
          </a:prstGeom>
          <a:noFill/>
        </p:spPr>
        <p:txBody>
          <a:bodyPr wrap="square" rtlCol="0">
            <a:spAutoFit/>
          </a:bodyPr>
          <a:lstStyle/>
          <a:p>
            <a:pPr algn="just">
              <a:buClr>
                <a:schemeClr val="accent1"/>
              </a:buClr>
              <a:buFont typeface="Arial" pitchFamily="34" charset="0"/>
              <a:buChar char="•"/>
            </a:pPr>
            <a:r>
              <a:rPr lang="es-ES" sz="2200" dirty="0" smtClean="0">
                <a:latin typeface="Times New Roman" pitchFamily="18" charset="0"/>
                <a:cs typeface="Times New Roman" pitchFamily="18" charset="0"/>
              </a:rPr>
              <a:t> </a:t>
            </a:r>
            <a:r>
              <a:rPr lang="es-ES" sz="2400" dirty="0" smtClean="0">
                <a:latin typeface="Times New Roman" pitchFamily="18" charset="0"/>
                <a:cs typeface="Times New Roman" pitchFamily="18" charset="0"/>
              </a:rPr>
              <a:t>Ahora se muestra un resumen de lo que va a instalar y donde, en éste caso vas a hacer una instalación Típica (</a:t>
            </a:r>
            <a:r>
              <a:rPr lang="es-ES" sz="2400" dirty="0" err="1" smtClean="0">
                <a:latin typeface="Times New Roman" pitchFamily="18" charset="0"/>
                <a:cs typeface="Times New Roman" pitchFamily="18" charset="0"/>
              </a:rPr>
              <a:t>Typical</a:t>
            </a:r>
            <a:r>
              <a:rPr lang="es-ES" sz="2400" dirty="0" smtClean="0">
                <a:latin typeface="Times New Roman" pitchFamily="18" charset="0"/>
                <a:cs typeface="Times New Roman" pitchFamily="18" charset="0"/>
              </a:rPr>
              <a:t>) e instalaré MySQL 5.0 en la carpeta C:\Archivos de programa\MySQL\MySQL Server 5.0\, pulse '</a:t>
            </a:r>
            <a:r>
              <a:rPr lang="es-ES" sz="2400" dirty="0" err="1" smtClean="0">
                <a:latin typeface="Times New Roman" pitchFamily="18" charset="0"/>
                <a:cs typeface="Times New Roman" pitchFamily="18" charset="0"/>
              </a:rPr>
              <a:t>Install</a:t>
            </a:r>
            <a:r>
              <a:rPr lang="es-ES" sz="2400" dirty="0" smtClean="0">
                <a:latin typeface="Times New Roman" pitchFamily="18" charset="0"/>
                <a:cs typeface="Times New Roman" pitchFamily="18" charset="0"/>
              </a:rPr>
              <a:t>' para que la instalación comience (puede tardar varios minutos). </a:t>
            </a:r>
            <a:endParaRPr lang="es-BO" sz="2400" dirty="0" smtClean="0">
              <a:latin typeface="Times New Roman" pitchFamily="18" charset="0"/>
              <a:cs typeface="Times New Roman" pitchFamily="18" charset="0"/>
            </a:endParaRPr>
          </a:p>
          <a:p>
            <a:pPr>
              <a:buClr>
                <a:schemeClr val="accent1"/>
              </a:buClr>
              <a:buFont typeface="Arial" pitchFamily="34" charset="0"/>
              <a:buChar char="•"/>
            </a:pPr>
            <a:endParaRPr lang="es-BO" dirty="0"/>
          </a:p>
        </p:txBody>
      </p:sp>
      <p:pic>
        <p:nvPicPr>
          <p:cNvPr id="1028" name="6 Imagen" descr="003.JPG"/>
          <p:cNvPicPr>
            <a:picLocks noGrp="1" noChangeAspect="1" noChangeArrowheads="1"/>
          </p:cNvPicPr>
          <p:nvPr>
            <p:ph idx="1"/>
          </p:nvPr>
        </p:nvPicPr>
        <p:blipFill>
          <a:blip r:embed="rId2"/>
          <a:srcRect/>
          <a:stretch>
            <a:fillRect/>
          </a:stretch>
        </p:blipFill>
        <p:spPr bwMode="auto">
          <a:xfrm>
            <a:off x="2928926" y="1428737"/>
            <a:ext cx="4000528" cy="2786082"/>
          </a:xfrm>
          <a:prstGeom prst="rect">
            <a:avLst/>
          </a:prstGeom>
          <a:noFill/>
          <a:ln w="9525">
            <a:noFill/>
            <a:miter lim="800000"/>
            <a:headEnd/>
            <a:tailEnd/>
          </a:ln>
        </p:spPr>
      </p:pic>
      <p:sp>
        <p:nvSpPr>
          <p:cNvPr id="6" name="13 Rectángulo"/>
          <p:cNvSpPr/>
          <p:nvPr/>
        </p:nvSpPr>
        <p:spPr>
          <a:xfrm>
            <a:off x="1071538" y="33860"/>
            <a:ext cx="7973490" cy="1323439"/>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INSTALACION DE MYSQL SERVER EN WINDOWS</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35608" y="5214950"/>
            <a:ext cx="7498080" cy="1033450"/>
          </a:xfrm>
        </p:spPr>
        <p:txBody>
          <a:bodyPr>
            <a:normAutofit lnSpcReduction="10000"/>
          </a:bodyPr>
          <a:lstStyle/>
          <a:p>
            <a:r>
              <a:rPr lang="es-ES" dirty="0" smtClean="0">
                <a:latin typeface="Times New Roman" pitchFamily="18" charset="0"/>
                <a:cs typeface="Times New Roman" pitchFamily="18" charset="0"/>
              </a:rPr>
              <a:t>Al finalizar la instalación verá la siguiente pantalla:</a:t>
            </a:r>
            <a:endParaRPr lang="es-BO" dirty="0"/>
          </a:p>
        </p:txBody>
      </p:sp>
      <p:pic>
        <p:nvPicPr>
          <p:cNvPr id="19458" name="7 Imagen" descr="004.JPG"/>
          <p:cNvPicPr>
            <a:picLocks noChangeAspect="1" noChangeArrowheads="1"/>
          </p:cNvPicPr>
          <p:nvPr/>
        </p:nvPicPr>
        <p:blipFill>
          <a:blip r:embed="rId2"/>
          <a:srcRect/>
          <a:stretch>
            <a:fillRect/>
          </a:stretch>
        </p:blipFill>
        <p:spPr bwMode="auto">
          <a:xfrm>
            <a:off x="2714612" y="1928802"/>
            <a:ext cx="4824413" cy="2873375"/>
          </a:xfrm>
          <a:prstGeom prst="rect">
            <a:avLst/>
          </a:prstGeom>
          <a:noFill/>
          <a:ln w="9525">
            <a:noFill/>
            <a:miter lim="800000"/>
            <a:headEnd/>
            <a:tailEnd/>
          </a:ln>
        </p:spPr>
      </p:pic>
      <p:sp>
        <p:nvSpPr>
          <p:cNvPr id="6" name="13 Rectángulo"/>
          <p:cNvSpPr/>
          <p:nvPr/>
        </p:nvSpPr>
        <p:spPr>
          <a:xfrm>
            <a:off x="960198" y="2332"/>
            <a:ext cx="7973490" cy="1323439"/>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INSTALACION DE MYSQL SERVER EN WINDOWS</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1538" y="4500570"/>
            <a:ext cx="7855270" cy="2143140"/>
          </a:xfrm>
        </p:spPr>
        <p:txBody>
          <a:bodyPr>
            <a:normAutofit fontScale="77500" lnSpcReduction="20000"/>
          </a:bodyPr>
          <a:lstStyle/>
          <a:p>
            <a:pPr algn="just"/>
            <a:r>
              <a:rPr lang="es-ES" sz="3500" dirty="0" smtClean="0">
                <a:latin typeface="Times New Roman" pitchFamily="18" charset="0"/>
                <a:cs typeface="Times New Roman" pitchFamily="18" charset="0"/>
              </a:rPr>
              <a:t>Una vez terminada la instalación se muestran tres opciones: Crear una nueva cuenta gratis en MySQL.com; Entrar con su cuenta (</a:t>
            </a:r>
            <a:r>
              <a:rPr lang="es-ES" sz="3500" dirty="0" err="1" smtClean="0">
                <a:latin typeface="Times New Roman" pitchFamily="18" charset="0"/>
                <a:cs typeface="Times New Roman" pitchFamily="18" charset="0"/>
              </a:rPr>
              <a:t>Login</a:t>
            </a:r>
            <a:r>
              <a:rPr lang="es-ES" sz="3500" dirty="0" smtClean="0">
                <a:latin typeface="Times New Roman" pitchFamily="18" charset="0"/>
                <a:cs typeface="Times New Roman" pitchFamily="18" charset="0"/>
              </a:rPr>
              <a:t>) o Saltar el registro/</a:t>
            </a:r>
            <a:r>
              <a:rPr lang="es-ES" sz="3500" dirty="0" err="1" smtClean="0">
                <a:latin typeface="Times New Roman" pitchFamily="18" charset="0"/>
                <a:cs typeface="Times New Roman" pitchFamily="18" charset="0"/>
              </a:rPr>
              <a:t>login</a:t>
            </a:r>
            <a:r>
              <a:rPr lang="es-ES" sz="3500" dirty="0" smtClean="0">
                <a:latin typeface="Times New Roman" pitchFamily="18" charset="0"/>
                <a:cs typeface="Times New Roman" pitchFamily="18" charset="0"/>
              </a:rPr>
              <a:t>. Por tanto elegimos la última opción, pues no se considera necesario crear una cuenta en este momento.</a:t>
            </a:r>
            <a:endParaRPr lang="es-BO" sz="3500" dirty="0" smtClean="0">
              <a:latin typeface="Times New Roman" pitchFamily="18" charset="0"/>
              <a:cs typeface="Times New Roman" pitchFamily="18" charset="0"/>
            </a:endParaRPr>
          </a:p>
          <a:p>
            <a:endParaRPr lang="es-BO" dirty="0"/>
          </a:p>
        </p:txBody>
      </p:sp>
      <p:pic>
        <p:nvPicPr>
          <p:cNvPr id="20482" name="Imagen 6"/>
          <p:cNvPicPr>
            <a:picLocks noChangeAspect="1" noChangeArrowheads="1"/>
          </p:cNvPicPr>
          <p:nvPr/>
        </p:nvPicPr>
        <p:blipFill>
          <a:blip r:embed="rId2"/>
          <a:srcRect/>
          <a:stretch>
            <a:fillRect/>
          </a:stretch>
        </p:blipFill>
        <p:spPr bwMode="auto">
          <a:xfrm>
            <a:off x="3143240" y="1428736"/>
            <a:ext cx="4232271" cy="2857520"/>
          </a:xfrm>
          <a:prstGeom prst="rect">
            <a:avLst/>
          </a:prstGeom>
          <a:noFill/>
          <a:ln w="9525">
            <a:noFill/>
            <a:miter lim="800000"/>
            <a:headEnd/>
            <a:tailEnd/>
          </a:ln>
        </p:spPr>
      </p:pic>
      <p:sp>
        <p:nvSpPr>
          <p:cNvPr id="5" name="13 Rectángulo"/>
          <p:cNvSpPr/>
          <p:nvPr/>
        </p:nvSpPr>
        <p:spPr>
          <a:xfrm>
            <a:off x="1071538" y="19572"/>
            <a:ext cx="7973490" cy="1323439"/>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INSTALACION DE MYSQL SERVER EN WINDOWS</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35608" y="1447800"/>
            <a:ext cx="7498080" cy="1123944"/>
          </a:xfrm>
        </p:spPr>
        <p:txBody>
          <a:bodyPr/>
          <a:lstStyle/>
          <a:p>
            <a:pPr algn="just"/>
            <a:r>
              <a:rPr lang="es-ES" dirty="0" smtClean="0">
                <a:latin typeface="Times New Roman" pitchFamily="18" charset="0"/>
                <a:cs typeface="Times New Roman" pitchFamily="18" charset="0"/>
              </a:rPr>
              <a:t>Una vez llegado aquí la instalación de MySQL en el ordenador está efectuada</a:t>
            </a:r>
            <a:endParaRPr lang="es-BO" dirty="0">
              <a:latin typeface="Times New Roman" pitchFamily="18" charset="0"/>
              <a:cs typeface="Times New Roman" pitchFamily="18" charset="0"/>
            </a:endParaRPr>
          </a:p>
        </p:txBody>
      </p:sp>
      <p:pic>
        <p:nvPicPr>
          <p:cNvPr id="21506" name="14 Imagen" descr="009.JPG"/>
          <p:cNvPicPr>
            <a:picLocks noChangeAspect="1" noChangeArrowheads="1"/>
          </p:cNvPicPr>
          <p:nvPr/>
        </p:nvPicPr>
        <p:blipFill>
          <a:blip r:embed="rId2"/>
          <a:srcRect/>
          <a:stretch>
            <a:fillRect/>
          </a:stretch>
        </p:blipFill>
        <p:spPr bwMode="auto">
          <a:xfrm>
            <a:off x="2857488" y="2714620"/>
            <a:ext cx="4822825" cy="3497263"/>
          </a:xfrm>
          <a:prstGeom prst="rect">
            <a:avLst/>
          </a:prstGeom>
          <a:noFill/>
          <a:ln w="9525">
            <a:noFill/>
            <a:miter lim="800000"/>
            <a:headEnd/>
            <a:tailEnd/>
          </a:ln>
        </p:spPr>
      </p:pic>
      <p:sp>
        <p:nvSpPr>
          <p:cNvPr id="5" name="13 Rectángulo"/>
          <p:cNvSpPr/>
          <p:nvPr/>
        </p:nvSpPr>
        <p:spPr>
          <a:xfrm>
            <a:off x="1170510" y="52923"/>
            <a:ext cx="7973490" cy="1323439"/>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INSTALACION DE MYSQL SERVER EN WINDOWS</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42976" y="1357298"/>
            <a:ext cx="7643866" cy="928694"/>
          </a:xfrm>
        </p:spPr>
        <p:txBody>
          <a:bodyPr>
            <a:normAutofit lnSpcReduction="10000"/>
          </a:bodyPr>
          <a:lstStyle/>
          <a:p>
            <a:pPr algn="just"/>
            <a:r>
              <a:rPr lang="en-US" sz="3000" dirty="0" smtClean="0">
                <a:latin typeface="Times New Roman" pitchFamily="18" charset="0"/>
                <a:cs typeface="Times New Roman" pitchFamily="18" charset="0"/>
              </a:rPr>
              <a:t>Se </a:t>
            </a:r>
            <a:r>
              <a:rPr lang="en-US" sz="3000" dirty="0" err="1" smtClean="0">
                <a:latin typeface="Times New Roman" pitchFamily="18" charset="0"/>
                <a:cs typeface="Times New Roman" pitchFamily="18" charset="0"/>
              </a:rPr>
              <a:t>pulsa</a:t>
            </a:r>
            <a:r>
              <a:rPr lang="en-US" sz="3000" dirty="0" smtClean="0">
                <a:latin typeface="Times New Roman" pitchFamily="18" charset="0"/>
                <a:cs typeface="Times New Roman" pitchFamily="18" charset="0"/>
              </a:rPr>
              <a:t> Finish y </a:t>
            </a:r>
            <a:r>
              <a:rPr lang="en-US" sz="3000" dirty="0" err="1" smtClean="0">
                <a:latin typeface="Times New Roman" pitchFamily="18" charset="0"/>
                <a:cs typeface="Times New Roman" pitchFamily="18" charset="0"/>
              </a:rPr>
              <a:t>luego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aparecera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una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nueva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imagen</a:t>
            </a:r>
            <a:r>
              <a:rPr lang="en-US" sz="3000" dirty="0" smtClean="0">
                <a:latin typeface="Times New Roman" pitchFamily="18" charset="0"/>
                <a:cs typeface="Times New Roman" pitchFamily="18" charset="0"/>
              </a:rPr>
              <a:t>.</a:t>
            </a:r>
            <a:endParaRPr lang="es-BO" sz="3000" dirty="0">
              <a:latin typeface="Times New Roman" pitchFamily="18" charset="0"/>
              <a:cs typeface="Times New Roman" pitchFamily="18" charset="0"/>
            </a:endParaRPr>
          </a:p>
        </p:txBody>
      </p:sp>
      <p:pic>
        <p:nvPicPr>
          <p:cNvPr id="22530" name="15 Imagen" descr="0010.JPG"/>
          <p:cNvPicPr>
            <a:picLocks noChangeAspect="1" noChangeArrowheads="1"/>
          </p:cNvPicPr>
          <p:nvPr/>
        </p:nvPicPr>
        <p:blipFill>
          <a:blip r:embed="rId2"/>
          <a:srcRect/>
          <a:stretch>
            <a:fillRect/>
          </a:stretch>
        </p:blipFill>
        <p:spPr bwMode="auto">
          <a:xfrm>
            <a:off x="3071802" y="2357430"/>
            <a:ext cx="4822825" cy="2984500"/>
          </a:xfrm>
          <a:prstGeom prst="rect">
            <a:avLst/>
          </a:prstGeom>
          <a:noFill/>
          <a:ln w="9525">
            <a:noFill/>
            <a:miter lim="800000"/>
            <a:headEnd/>
            <a:tailEnd/>
          </a:ln>
        </p:spPr>
      </p:pic>
      <p:sp>
        <p:nvSpPr>
          <p:cNvPr id="6" name="5 CuadroTexto"/>
          <p:cNvSpPr txBox="1"/>
          <p:nvPr/>
        </p:nvSpPr>
        <p:spPr>
          <a:xfrm>
            <a:off x="1071538" y="5429264"/>
            <a:ext cx="7715304" cy="954107"/>
          </a:xfrm>
          <a:prstGeom prst="rect">
            <a:avLst/>
          </a:prstGeom>
          <a:noFill/>
        </p:spPr>
        <p:txBody>
          <a:bodyPr wrap="square" rtlCol="0">
            <a:spAutoFit/>
          </a:bodyPr>
          <a:lstStyle/>
          <a:p>
            <a:pPr algn="just">
              <a:buClr>
                <a:schemeClr val="accent1"/>
              </a:buClr>
              <a:buSzPct val="150000"/>
              <a:buFont typeface="Arial" pitchFamily="34" charset="0"/>
              <a:buChar char="•"/>
            </a:pPr>
            <a:r>
              <a:rPr lang="es-ES" sz="2800" dirty="0" smtClean="0">
                <a:latin typeface="Times New Roman" pitchFamily="18" charset="0"/>
                <a:cs typeface="Times New Roman" pitchFamily="18" charset="0"/>
              </a:rPr>
              <a:t>  Ahora lo que se tiene que realizar es la configuración del servidor, pulsamos Next.</a:t>
            </a:r>
            <a:endParaRPr lang="es-BO" sz="2800" dirty="0">
              <a:latin typeface="Times New Roman" pitchFamily="18" charset="0"/>
              <a:cs typeface="Times New Roman" pitchFamily="18" charset="0"/>
            </a:endParaRPr>
          </a:p>
        </p:txBody>
      </p:sp>
      <p:sp>
        <p:nvSpPr>
          <p:cNvPr id="7" name="13 Rectángulo"/>
          <p:cNvSpPr/>
          <p:nvPr/>
        </p:nvSpPr>
        <p:spPr>
          <a:xfrm>
            <a:off x="1133252" y="21903"/>
            <a:ext cx="7973490" cy="1323439"/>
          </a:xfrm>
          <a:prstGeom prst="rect">
            <a:avLst/>
          </a:prstGeom>
          <a:noFill/>
        </p:spPr>
        <p:txBody>
          <a:bodyPr wrap="square" lIns="91440" tIns="45720" rIns="91440" bIns="45720">
            <a:spAutoFit/>
          </a:bodyPr>
          <a:lstStyle/>
          <a:p>
            <a:pPr algn="ctr"/>
            <a:r>
              <a:rPr lang="es-ES" sz="4000" b="1" spc="50" dirty="0" smtClean="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INSTALACION DE MYSQL SERVER EN WINDOWS</a:t>
            </a:r>
            <a:endParaRPr lang="es-BO" sz="4000" b="1" spc="50" dirty="0">
              <a:ln w="0"/>
              <a:solidFill>
                <a:srgbClr val="C0000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169</TotalTime>
  <Words>532</Words>
  <Application>Microsoft Office PowerPoint</Application>
  <PresentationFormat>Presentación en pantalla (4:3)</PresentationFormat>
  <Paragraphs>31</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Gill Sans MT</vt:lpstr>
      <vt:lpstr>Times New Roman</vt:lpstr>
      <vt:lpstr>Verdana</vt:lpstr>
      <vt:lpstr>Wingdings 2</vt:lpstr>
      <vt:lpstr>Solsticio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RUDY</dc:creator>
  <cp:lastModifiedBy>rudy salvatierra</cp:lastModifiedBy>
  <cp:revision>21</cp:revision>
  <dcterms:created xsi:type="dcterms:W3CDTF">2010-07-31T12:55:35Z</dcterms:created>
  <dcterms:modified xsi:type="dcterms:W3CDTF">2018-07-26T13:42:21Z</dcterms:modified>
</cp:coreProperties>
</file>