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83" r:id="rId19"/>
    <p:sldId id="277" r:id="rId20"/>
    <p:sldId id="278" r:id="rId21"/>
    <p:sldId id="281" r:id="rId22"/>
    <p:sldId id="282" r:id="rId23"/>
    <p:sldId id="279" r:id="rId24"/>
    <p:sldId id="280" r:id="rId25"/>
    <p:sldId id="274" r:id="rId26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5C29-4BF1-47A8-89F8-E3DB610FA87F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76CF-AA67-4977-B49E-D6018A1AD30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53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0094-BF86-4322-A017-BECD950E1428}" type="slidenum">
              <a:rPr lang="es-BO" smtClean="0"/>
              <a:pPr/>
              <a:t>11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004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BO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89C7BD-009C-42BA-B8A3-ED0623728783}" type="datetimeFigureOut">
              <a:rPr lang="es-BO" smtClean="0"/>
              <a:pPr/>
              <a:t>07/08/2018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43606" cy="681038"/>
          </a:xfrm>
        </p:spPr>
        <p:txBody>
          <a:bodyPr>
            <a:noAutofit/>
          </a:bodyPr>
          <a:lstStyle/>
          <a:p>
            <a:r>
              <a:rPr lang="es-BO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RUDY SALVATIERRA            	RODRIGUEZ</a:t>
            </a:r>
            <a:endParaRPr lang="es-BO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643182"/>
            <a:ext cx="164307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17528"/>
            <a:ext cx="142876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6156" y="4712822"/>
            <a:ext cx="2371724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000504"/>
            <a:ext cx="1638299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373216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417" y="4071942"/>
            <a:ext cx="14922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81913" y="2614607"/>
            <a:ext cx="147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280791" y="248816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3 Rectángulo"/>
          <p:cNvSpPr/>
          <p:nvPr/>
        </p:nvSpPr>
        <p:spPr>
          <a:xfrm>
            <a:off x="1418727" y="345455"/>
            <a:ext cx="6878050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FUNDAMENTOS Y ADMINISTRACION DE </a:t>
            </a:r>
          </a:p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s-ES" sz="3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02" y="3284369"/>
            <a:ext cx="2415593" cy="19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19095"/>
          <a:stretch/>
        </p:blipFill>
        <p:spPr bwMode="auto">
          <a:xfrm>
            <a:off x="4776156" y="3366758"/>
            <a:ext cx="2110591" cy="122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89670" cy="4824536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Comando para conexión a una Base de Datos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$psql –d prueba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$psql --</a:t>
            </a:r>
            <a:r>
              <a:rPr lang="es-E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Para mostrar todas la opciones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s-E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 opciones mas importantes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  o -W&lt;BD&gt;</a:t>
            </a: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Base de datos al que se desea conectarse.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-f  &lt;archivo&gt; 	Cargar consultas desde un archivo script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-h &lt;Host&gt;	           Servidor de BD al que se desea conectar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 &lt;puerto&gt;	Puerto del servidor de BDs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 &lt;user&gt;</a:t>
            </a: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Usuario de la BD con el que se quiere conectar</a:t>
            </a:r>
          </a:p>
          <a:p>
            <a:pPr lvl="1" eaLnBrk="1" hangingPunct="1">
              <a:defRPr/>
            </a:pP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3 Rectángulo"/>
          <p:cNvSpPr/>
          <p:nvPr/>
        </p:nvSpPr>
        <p:spPr>
          <a:xfrm>
            <a:off x="415930" y="332656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060" y="1496752"/>
            <a:ext cx="8501122" cy="5357850"/>
          </a:xfrm>
        </p:spPr>
        <p:txBody>
          <a:bodyPr>
            <a:normAutofit/>
          </a:bodyPr>
          <a:lstStyle/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conectarnos pos cliente consola tendremos que ubicarnos en la siguiente dirección en el sistema.</a:t>
            </a:r>
          </a:p>
          <a:p>
            <a:endParaRPr lang="es-BO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BO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Luego si quisiéramos ingresar con este cliente colocamos la siguiente sentencia: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UDY\Desktop\sshot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427157"/>
            <a:ext cx="7429552" cy="857256"/>
          </a:xfrm>
          <a:prstGeom prst="rect">
            <a:avLst/>
          </a:prstGeom>
          <a:noFill/>
        </p:spPr>
      </p:pic>
      <p:pic>
        <p:nvPicPr>
          <p:cNvPr id="1029" name="Picture 5" descr="C:\Users\RUDY\Desktop\sshot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14818"/>
            <a:ext cx="8143932" cy="1071570"/>
          </a:xfrm>
          <a:prstGeom prst="rect">
            <a:avLst/>
          </a:prstGeom>
          <a:noFill/>
        </p:spPr>
      </p:pic>
      <p:sp>
        <p:nvSpPr>
          <p:cNvPr id="9" name="8 Elipse"/>
          <p:cNvSpPr/>
          <p:nvPr/>
        </p:nvSpPr>
        <p:spPr>
          <a:xfrm>
            <a:off x="2143107" y="5429264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Host </a:t>
            </a:r>
            <a:endParaRPr lang="es-BO" dirty="0"/>
          </a:p>
        </p:txBody>
      </p:sp>
      <p:sp>
        <p:nvSpPr>
          <p:cNvPr id="10" name="9 Elipse"/>
          <p:cNvSpPr/>
          <p:nvPr/>
        </p:nvSpPr>
        <p:spPr>
          <a:xfrm>
            <a:off x="4529140" y="5441857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Usuario</a:t>
            </a:r>
            <a:endParaRPr lang="es-BO" dirty="0"/>
          </a:p>
        </p:txBody>
      </p:sp>
      <p:sp>
        <p:nvSpPr>
          <p:cNvPr id="11" name="10 Elipse"/>
          <p:cNvSpPr/>
          <p:nvPr/>
        </p:nvSpPr>
        <p:spPr>
          <a:xfrm>
            <a:off x="6661761" y="5441857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Base de datos</a:t>
            </a:r>
            <a:endParaRPr lang="es-BO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3889352" y="4786322"/>
            <a:ext cx="1364503" cy="7684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6018418" y="4786322"/>
            <a:ext cx="696722" cy="6555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1" idx="0"/>
          </p:cNvCxnSpPr>
          <p:nvPr/>
        </p:nvCxnSpPr>
        <p:spPr>
          <a:xfrm flipV="1">
            <a:off x="7661893" y="4786322"/>
            <a:ext cx="482007" cy="6555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3 Rectángulo"/>
          <p:cNvSpPr/>
          <p:nvPr/>
        </p:nvSpPr>
        <p:spPr>
          <a:xfrm>
            <a:off x="369170" y="313117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85100" cy="4896544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Ejemplos para conexión a una Base de Datos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</a:t>
            </a:r>
            <a:r>
              <a:rPr lang="es-E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la mas simple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–d prueba</a:t>
            </a:r>
            <a:r>
              <a:rPr lang="es-E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 a la BD prueba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–U juan -d prueba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como usuario Juan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–U juan –W -d prueba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y le pide mas 					        el promtp del password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–h 192.168.2.11 -U juan -d prueba</a:t>
            </a:r>
            <a:r>
              <a:rPr lang="es-E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remota al servidor de BDs 	192.168.2.11 como 	usuario Juan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–192.168.2.11 -U juan –p 5432 -d prueba</a:t>
            </a:r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remota al servidor de BDs </a:t>
            </a:r>
            <a:r>
              <a:rPr lang="es-E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 el puerto estándar 5432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369629" y="332656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601118"/>
            <a:ext cx="8571805" cy="52568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Interacción con la BD después de la Conexión</a:t>
            </a:r>
          </a:p>
          <a:p>
            <a:pPr lvl="1"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prueba=&gt;   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Promtp que indica conexión a la BD prueba</a:t>
            </a:r>
          </a:p>
          <a:p>
            <a:pPr lvl="1"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prueba=&gt;\?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Muestra opciones de ayuda, entre las mas			     importantes: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\c &lt;BD&gt;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     Permite conectar a otra base de datos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\d &lt;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 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Muestra descripción de la tabla dada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\d{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t|i|s|v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Lista tablas, índices, secuencias y vistas 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		     respectivamente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Lista funciones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974683" y="332656"/>
            <a:ext cx="555793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POSTGRES:SENTENCIAS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744018"/>
            <a:ext cx="8424862" cy="44212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Interacción con la BD después de la Conexión</a:t>
            </a:r>
            <a:endParaRPr lang="es-E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\l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Lista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todas las BDs del servidor</a:t>
            </a: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\i	&lt;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archivo&gt;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Ejecuta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consultas desde un archivo, similar a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          		     la  opción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‘–f’ del comando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psql.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\z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Muestra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los permisos respecto a una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tabla.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\h	&lt;</a:t>
            </a:r>
            <a:r>
              <a:rPr lang="es-ES" sz="2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SQL&gt;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Muestra ayuda en la sintaxis de un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			comando SQL.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\q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Salir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de la BD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974683" y="332656"/>
            <a:ext cx="555793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POSTGRES:SENTENCIAS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595093"/>
            <a:ext cx="8643813" cy="478623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Antes, crear una base de datos y usuario en el Servidor local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1. Conectarse como root a la maquina local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#su postgres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2. Conectarse con la base de datos template1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–d template1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3. Crear una base de datos dentro de template1 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template1=#create database prueba;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4. Crear un usuario llamado prueba con password prueba</a:t>
            </a:r>
          </a:p>
          <a:p>
            <a:pPr marL="174625" indent="-936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template1=#create user prueba with encrypted password          		    ‘prueba’;</a:t>
            </a:r>
          </a:p>
          <a:p>
            <a:pPr marL="174625" indent="-93663">
              <a:lnSpc>
                <a:spcPct val="80000"/>
              </a:lnSpc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permite salir 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4625" indent="-93663">
              <a:lnSpc>
                <a:spcPct val="80000"/>
              </a:lnSpc>
              <a:buNone/>
              <a:defRPr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</a:t>
            </a:r>
            <a:r>
              <a:rPr lang="es-E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=#\q </a:t>
            </a:r>
            <a:endParaRPr lang="es-E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para cambiar de usuario </a:t>
            </a:r>
            <a:r>
              <a:rPr lang="es-E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$exit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13 Rectángulo"/>
          <p:cNvSpPr/>
          <p:nvPr/>
        </p:nvSpPr>
        <p:spPr>
          <a:xfrm>
            <a:off x="2680006" y="332656"/>
            <a:ext cx="4147289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POSTGRES:LINUX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609043" cy="530294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Después de ingresar  al servidor de postgres creamos el usuario prueba con password .prueba. ,de la siguiente manera</a:t>
            </a:r>
          </a:p>
          <a:p>
            <a:pPr algn="just">
              <a:buNone/>
              <a:defRPr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USER PRUEBA WITH ENCRYPTED                  PASSWORD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‘PRUEBA’;</a:t>
            </a: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Luego creamos la base de datos llamada prueba </a:t>
            </a:r>
          </a:p>
          <a:p>
            <a:pPr algn="just">
              <a:defRPr/>
            </a:pP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E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DATABASE PRUEBA;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s-E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 smtClean="0"/>
          </a:p>
        </p:txBody>
      </p:sp>
      <p:sp>
        <p:nvSpPr>
          <p:cNvPr id="5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USUARIOS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27789" cy="46805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Para crear usuarios existen tipos de privilegios como por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ejemplo.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SUPERUSER       &gt; privilegio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súper usuario</a:t>
            </a:r>
          </a:p>
          <a:p>
            <a:pPr algn="just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CREATEDB         &gt;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permiso para crear bases de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datos</a:t>
            </a:r>
          </a:p>
          <a:p>
            <a:pPr algn="just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ROLE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permiso para crear usuarios</a:t>
            </a:r>
            <a:r>
              <a:rPr lang="es-ES" sz="2600" b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 algn="just">
              <a:lnSpc>
                <a:spcPct val="80000"/>
              </a:lnSpc>
              <a:buSzPct val="100000"/>
              <a:buNone/>
              <a:defRPr/>
            </a:pPr>
            <a:r>
              <a:rPr lang="es-E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</a:p>
          <a:p>
            <a:pPr marL="0" indent="0" algn="just">
              <a:buSzPct val="100000"/>
              <a:buNone/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Crear un usuario llamado prueba con password prueba que tenga privilegios de superusuario que pueda crear bases de datos y que puedan crear roles.</a:t>
            </a:r>
          </a:p>
          <a:p>
            <a:pPr marL="0" indent="0" algn="just">
              <a:lnSpc>
                <a:spcPct val="80000"/>
              </a:lnSpc>
              <a:buSzPct val="100000"/>
              <a:buNone/>
              <a:defRPr/>
            </a:pP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buSzPct val="100000"/>
              <a:buNone/>
              <a:defRPr/>
            </a:pP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s-E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PRUEBA WITH ENCRYPTED PASSWORD  ‘PRUEBA’ SUPERUSER CREATEDB CREATEROLE;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s-E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 smtClean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USUARIOS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27789" cy="468052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endParaRPr lang="es-ES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buSzPct val="100000"/>
              <a:buNone/>
              <a:defRPr/>
            </a:pPr>
            <a:r>
              <a:rPr lang="es-E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</a:p>
          <a:p>
            <a:pPr marL="0" indent="0" algn="just">
              <a:buSzPct val="100000"/>
              <a:buNone/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Para poder quitar los privilegio de usuario se realiza lo siguiente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buSzPct val="100000"/>
              <a:buNone/>
              <a:defRPr/>
            </a:pP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</a:t>
            </a:r>
            <a:r>
              <a:rPr lang="es-E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[USUARIO]</a:t>
            </a: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WITH NOSUPERUSER NOCREATEDB NO  CREATEROLE</a:t>
            </a:r>
            <a:r>
              <a:rPr lang="es-E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s-E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 smtClean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USUARIOS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1" y="4005064"/>
            <a:ext cx="638397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429684" cy="4752528"/>
          </a:xfrm>
        </p:spPr>
        <p:txBody>
          <a:bodyPr>
            <a:normAutofit/>
          </a:bodyPr>
          <a:lstStyle/>
          <a:p>
            <a:pPr algn="just"/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eliminar un usuario del DBMS se utiliza el comando DROP de la siguiente manera: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DROP USUARIO [NOMBRE DEL USUARIO];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DROP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ROLE [NOMBRE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ROLE];</a:t>
            </a:r>
          </a:p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modificar atributos de un usuario o un rol se utiliza la sentencia ALTER.</a:t>
            </a:r>
          </a:p>
          <a:p>
            <a:pPr marL="357188" indent="0">
              <a:buNone/>
            </a:pPr>
            <a:r>
              <a:rPr lang="es-BO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 USER prueba RENAME prueba1;</a:t>
            </a:r>
          </a:p>
          <a:p>
            <a:pPr marL="357188" indent="0">
              <a:buNone/>
            </a:pPr>
            <a:r>
              <a:rPr lang="es-BO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 ROLE "prueba" PASSWORD 'prueba';</a:t>
            </a:r>
          </a:p>
          <a:p>
            <a:pPr marL="357188" indent="0">
              <a:buNone/>
            </a:pPr>
            <a:r>
              <a:rPr lang="es-BO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 USER "prueba" PASSWORD 'prueba';</a:t>
            </a:r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USUARIOS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82352" y="1385888"/>
            <a:ext cx="8682136" cy="54721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 es PostgreSQL?</a:t>
            </a: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gestión de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bases de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datos.</a:t>
            </a: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Licencia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BSD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(Berkeley SoftwareDistribution)</a:t>
            </a:r>
            <a:endParaRPr lang="es-BO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Parecida OpenSSLo la MIT License</a:t>
            </a:r>
            <a:endParaRPr lang="es-BO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120680" cy="315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3 Rectángulo"/>
          <p:cNvSpPr/>
          <p:nvPr/>
        </p:nvSpPr>
        <p:spPr>
          <a:xfrm>
            <a:off x="671634" y="260648"/>
            <a:ext cx="77448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POSTGRES:PRIMEROS PASOS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24816"/>
            <a:ext cx="8640960" cy="4512496"/>
          </a:xfrm>
        </p:spPr>
        <p:txBody>
          <a:bodyPr>
            <a:normAutofit fontScale="92500"/>
          </a:bodyPr>
          <a:lstStyle/>
          <a:p>
            <a:pPr algn="just"/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crear un objeto  ya sea base de datos, tablas se utiliza el comando crear  de la siguiente manera:</a:t>
            </a:r>
          </a:p>
          <a:p>
            <a:pPr marL="174625" indent="0"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DATABASE [NOMBRE DE LA BASE DE DATOS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endParaRPr lang="es-BO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Para crear una base de datos con due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ño se crea de la siguiente manera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DATABASE [NOMBRE DE LA BASE DE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DATOS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OWNER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[NOMBRE_USUARIO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 sentencia para poder crear una table se lo realiza de la siguiente manera.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CREATE TABLE [NOMBRE TABLA](ATRIB1, ATRIB2…);</a:t>
            </a:r>
          </a:p>
          <a:p>
            <a:pPr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s-BO" sz="2600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BASE DE DATOS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588296"/>
            <a:ext cx="8640960" cy="4512496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crear una base de datos con due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ño se crea de la siguiente manera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Comando para asignar permisos es GRANT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BO" sz="2600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BASE DE DATOS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95924"/>
            <a:ext cx="5828810" cy="16486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452172"/>
            <a:ext cx="5036722" cy="18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588296"/>
            <a:ext cx="8640960" cy="4512496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Comando para quitar permisos 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REVOKE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BO" sz="2600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6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BASE DE DATOS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19" y="2204864"/>
            <a:ext cx="6884561" cy="20003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94" y="4356818"/>
            <a:ext cx="4923809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395535" y="1881608"/>
            <a:ext cx="8424862" cy="496855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Creando tablas (clases) en 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endParaRPr lang="es-ES" sz="26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 SQL soporta los tipos habituales de SQL como: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, real,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smallint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(N),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(N), date, time, and </a:t>
            </a:r>
            <a:r>
              <a:rPr lang="es-ES" sz="2600" dirty="0" err="1" smtClean="0">
                <a:effectLst/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s-ES" sz="2600" dirty="0" smtClean="0">
                <a:effectLst/>
                <a:latin typeface="Times New Roman" pitchFamily="18" charset="0"/>
                <a:cs typeface="Times New Roman" pitchFamily="18" charset="0"/>
              </a:rPr>
              <a:t>, así como otros de tipo general.</a:t>
            </a: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Ejemplo.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DOCENTE(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cod_doc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nombre_doc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(30),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apellido_pat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(30),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apellido_mat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(30),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profesion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s-E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(30));</a:t>
            </a:r>
            <a:r>
              <a:rPr lang="es-ES" sz="2000" i="1" dirty="0" smtClean="0">
                <a:effectLst/>
              </a:rPr>
              <a:t>	</a:t>
            </a:r>
          </a:p>
        </p:txBody>
      </p:sp>
      <p:sp>
        <p:nvSpPr>
          <p:cNvPr id="6" name="13 Rectángulo"/>
          <p:cNvSpPr/>
          <p:nvPr/>
        </p:nvSpPr>
        <p:spPr>
          <a:xfrm>
            <a:off x="119356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BASE DE DATOS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3287" y="1595211"/>
            <a:ext cx="8429684" cy="4786117"/>
          </a:xfrm>
        </p:spPr>
        <p:txBody>
          <a:bodyPr>
            <a:normAutofit/>
          </a:bodyPr>
          <a:lstStyle/>
          <a:p>
            <a:pPr algn="just"/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eliminar un objeto  ya sea base de </a:t>
            </a:r>
            <a:r>
              <a:rPr lang="es-BO" sz="2600" dirty="0" err="1" smtClean="0">
                <a:latin typeface="Times New Roman" pitchFamily="18" charset="0"/>
                <a:cs typeface="Times New Roman" pitchFamily="18" charset="0"/>
              </a:rPr>
              <a:t>datos,tablas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 se utiliza el comando DROP de la siguiente manera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DROP DATABASE [NOMBRE DE LA BASE DE DATOS];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DROP TABLE[NOMBRE DE LA TABLA];</a:t>
            </a:r>
            <a:endParaRPr lang="es-BO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modificar datos de un objeto ya sea base de datos usuarios, tablas se utiliza la sentencia ALTER</a:t>
            </a:r>
          </a:p>
          <a:p>
            <a:pPr>
              <a:buNone/>
            </a:pPr>
            <a:endParaRPr lang="es-BO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3175">
              <a:buNone/>
            </a:pPr>
            <a:r>
              <a:rPr lang="es-BO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 DATABASE prueba RENAME prueba1;</a:t>
            </a:r>
          </a:p>
          <a:p>
            <a:pPr marL="182563" indent="3175">
              <a:buNone/>
            </a:pPr>
            <a:r>
              <a:rPr lang="es-BO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  TABLE prueba RENAME prueba1;</a:t>
            </a:r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5" name="13 Rectángulo"/>
          <p:cNvSpPr/>
          <p:nvPr/>
        </p:nvSpPr>
        <p:spPr>
          <a:xfrm>
            <a:off x="1331640" y="116632"/>
            <a:ext cx="6828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 DE BASE DE DATOS</a:t>
            </a:r>
            <a:endParaRPr lang="es-BO" sz="3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640960" cy="5473844"/>
          </a:xfrm>
        </p:spPr>
        <p:txBody>
          <a:bodyPr>
            <a:normAutofit/>
          </a:bodyPr>
          <a:lstStyle/>
          <a:p>
            <a:pPr algn="just"/>
            <a:r>
              <a:rPr lang="es-B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eliminar un objeto  ya sea base de datos, usuarios, tablas se utiliza el comando DROP de la siguiente manera:</a:t>
            </a:r>
          </a:p>
          <a:p>
            <a:pPr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[NOMBRE DE LA BASE DE DATOS];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DROP USUARIO[NOMBRE DEL USUARIO];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DROP TABLE[NOMBRE DE LA TABLA];</a:t>
            </a:r>
            <a:endParaRPr lang="es-BO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modificar datos de un objeto ya sea base de datos usuarios, tablas se utiliza la sentencia ALTER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BO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 USER prueba RENAME prueba1;</a:t>
            </a:r>
          </a:p>
          <a:p>
            <a:pPr>
              <a:buNone/>
            </a:pPr>
            <a:r>
              <a:rPr lang="es-BO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  ROLE "prueba" PASSWORD 'prueba';</a:t>
            </a:r>
          </a:p>
          <a:p>
            <a:pPr>
              <a:buNone/>
            </a:pPr>
            <a:r>
              <a:rPr lang="es-BO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  USER "prueba" PASSWORD 'prueba';</a:t>
            </a:r>
          </a:p>
          <a:p>
            <a:pPr>
              <a:buNone/>
            </a:pPr>
            <a:r>
              <a:rPr lang="es-BO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  DATABASE prueba RENAME prueba1;</a:t>
            </a:r>
          </a:p>
          <a:p>
            <a:pPr>
              <a:buNone/>
            </a:pPr>
            <a:r>
              <a:rPr lang="es-BO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  TABLE prueba RENAME prueba1;</a:t>
            </a:r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5" name="13 Rectángulo"/>
          <p:cNvSpPr/>
          <p:nvPr/>
        </p:nvSpPr>
        <p:spPr>
          <a:xfrm>
            <a:off x="1355928" y="332656"/>
            <a:ext cx="6795450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6861" y="1628800"/>
            <a:ext cx="8503920" cy="45720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Características de PostgreSQL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Object-Relational, en PostgreSQL cada tabla es definida como una clase, puede implementar la herencia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Uso de estándares SQL92, SQL99, etc.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Código abierto, es una de RDBMS de código abierto mas grande en la actualidad.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Procesamiento de transacciones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Integridad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referencial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Herencia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de reglas.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lenguajes procedurales</a:t>
            </a:r>
          </a:p>
        </p:txBody>
      </p:sp>
      <p:sp>
        <p:nvSpPr>
          <p:cNvPr id="5" name="13 Rectángulo"/>
          <p:cNvSpPr/>
          <p:nvPr/>
        </p:nvSpPr>
        <p:spPr>
          <a:xfrm>
            <a:off x="586189" y="260648"/>
            <a:ext cx="82028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POSTGRES:CARACTERISTICAS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Características de PostgreSQL</a:t>
            </a:r>
          </a:p>
          <a:p>
            <a:pPr lvl="1" algn="just">
              <a:defRPr/>
            </a:pP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arios lenguajes procedurales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Índices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compuestos, únicos, parciales, funcionales (sobre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funciones).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Escritura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adelantada de registros (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WAL)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Juegos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caracteres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internacionales.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Características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 la integridad de los datos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programación para Java (JDBC), ODBC, Perl, Python,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Ruby,C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C++, PHP,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Lisp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Qtsolo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para nombrar algunas</a:t>
            </a:r>
          </a:p>
          <a:p>
            <a:pPr lvl="1" algn="just">
              <a:defRPr/>
            </a:pPr>
            <a:endParaRPr lang="es-BO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3 Rectángulo"/>
          <p:cNvSpPr/>
          <p:nvPr/>
        </p:nvSpPr>
        <p:spPr>
          <a:xfrm>
            <a:off x="586189" y="260648"/>
            <a:ext cx="82028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POSTGRES:CARACTERISTICAS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700808"/>
            <a:ext cx="4038600" cy="4533900"/>
          </a:xfrm>
        </p:spPr>
        <p:txBody>
          <a:bodyPr/>
          <a:lstStyle/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relacion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File, Clase)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 smtClean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700808"/>
            <a:ext cx="4038600" cy="45339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Postmaster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Rollback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set</a:t>
            </a:r>
          </a:p>
        </p:txBody>
      </p:sp>
      <p:sp>
        <p:nvSpPr>
          <p:cNvPr id="6" name="13 Rectángulo"/>
          <p:cNvSpPr/>
          <p:nvPr/>
        </p:nvSpPr>
        <p:spPr>
          <a:xfrm>
            <a:off x="971600" y="332656"/>
            <a:ext cx="7443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POSTGRES:TERMINOLOGIA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DY\Desktop\sshot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541" y="1628800"/>
            <a:ext cx="7287676" cy="4567743"/>
          </a:xfrm>
          <a:prstGeom prst="rect">
            <a:avLst/>
          </a:prstGeom>
          <a:noFill/>
        </p:spPr>
      </p:pic>
      <p:sp>
        <p:nvSpPr>
          <p:cNvPr id="5" name="13 Rectángulo"/>
          <p:cNvSpPr/>
          <p:nvPr/>
        </p:nvSpPr>
        <p:spPr>
          <a:xfrm>
            <a:off x="1088541" y="260648"/>
            <a:ext cx="71981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POSTGRES:COMPARACION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3"/>
            <a:ext cx="8640960" cy="482453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Prerrequisitos de software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endParaRPr lang="es-E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-server	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(and data files)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			    	     run a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postgresql-devel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create new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postgresql-odbc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ODBC driver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postgresql-jdbc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JDBC driver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-test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test suite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postgresql-libs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postgresql-docs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Extra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			     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endParaRPr lang="es-E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postgresql-contrib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Contributed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 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la instalación de sistemas operativos Linux se deben considerar los siguientes paquetes.</a:t>
            </a: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 </a:t>
            </a:r>
          </a:p>
          <a:p>
            <a:pPr lvl="1"/>
            <a:r>
              <a:rPr lang="es-BO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postgresql-client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s-BO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postgresql-contrib</a:t>
            </a:r>
            <a:endParaRPr lang="es-BO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libpq-dev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BO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pgadmin3</a:t>
            </a:r>
            <a:endParaRPr lang="es-BO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60033" y="1571834"/>
            <a:ext cx="8455899" cy="5143536"/>
          </a:xfrm>
        </p:spPr>
        <p:txBody>
          <a:bodyPr>
            <a:normAutofit/>
          </a:bodyPr>
          <a:lstStyle/>
          <a:p>
            <a:pPr algn="just"/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La guía de instalación la encontrara en la carpeta videos  instalación de Postgresql server en el cual encontrara como instalar Postgresql Server, Servidor Xampp y el  cliente Ems postgresql que se utilizara en este curso y la instalación en Linux Ubuntu.</a:t>
            </a:r>
            <a:endParaRPr lang="es-B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xampp\htdocs\xampp\img\xampp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445" y="4143602"/>
            <a:ext cx="2670194" cy="14859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527" y="5024072"/>
            <a:ext cx="1576196" cy="103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3857620" y="607220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19095"/>
          <a:stretch/>
        </p:blipFill>
        <p:spPr bwMode="auto">
          <a:xfrm>
            <a:off x="3612802" y="3735402"/>
            <a:ext cx="2110591" cy="122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8" y="4143602"/>
            <a:ext cx="2415593" cy="19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1898</TotalTime>
  <Words>862</Words>
  <Application>Microsoft Office PowerPoint</Application>
  <PresentationFormat>Presentación en pantalla (4:3)</PresentationFormat>
  <Paragraphs>208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Georgia</vt:lpstr>
      <vt:lpstr>Times New Roman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127</cp:revision>
  <dcterms:created xsi:type="dcterms:W3CDTF">2010-07-31T12:55:35Z</dcterms:created>
  <dcterms:modified xsi:type="dcterms:W3CDTF">2018-08-08T04:25:25Z</dcterms:modified>
</cp:coreProperties>
</file>