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F5C29-4BF1-47A8-89F8-E3DB610FA87F}" type="datetimeFigureOut">
              <a:rPr lang="es-BO" smtClean="0"/>
              <a:pPr/>
              <a:t>03/08/2018</a:t>
            </a:fld>
            <a:endParaRPr lang="es-B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776CF-AA67-4977-B49E-D6018A1AD303}" type="slidenum">
              <a:rPr lang="es-BO" smtClean="0"/>
              <a:pPr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553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B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776CF-AA67-4977-B49E-D6018A1AD303}" type="slidenum">
              <a:rPr lang="es-BO" smtClean="0"/>
              <a:pPr/>
              <a:t>2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5397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B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776CF-AA67-4977-B49E-D6018A1AD303}" type="slidenum">
              <a:rPr lang="es-BO" smtClean="0"/>
              <a:pPr/>
              <a:t>3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09840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B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776CF-AA67-4977-B49E-D6018A1AD303}" type="slidenum">
              <a:rPr lang="es-BO" smtClean="0"/>
              <a:pPr/>
              <a:t>4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50328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B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776CF-AA67-4977-B49E-D6018A1AD303}" type="slidenum">
              <a:rPr lang="es-BO" smtClean="0"/>
              <a:pPr/>
              <a:t>5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2067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B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776CF-AA67-4977-B49E-D6018A1AD303}" type="slidenum">
              <a:rPr lang="es-BO" smtClean="0"/>
              <a:pPr/>
              <a:t>6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9759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03/08/2018</a:t>
            </a:fld>
            <a:endParaRPr lang="es-B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03/08/2018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03/08/2018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03/08/2018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03/08/2018</a:t>
            </a:fld>
            <a:endParaRPr lang="es-BO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889C7BD-009C-42BA-B8A3-ED0623728783}" type="datetimeFigureOut">
              <a:rPr lang="es-BO" smtClean="0"/>
              <a:pPr/>
              <a:t>03/08/2018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03/08/2018</a:t>
            </a:fld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BO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03/08/2018</a:t>
            </a:fld>
            <a:endParaRPr lang="es-B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03/08/2018</a:t>
            </a:fld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03/08/2018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B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889C7BD-009C-42BA-B8A3-ED0623728783}" type="datetimeFigureOut">
              <a:rPr lang="es-BO" smtClean="0"/>
              <a:pPr/>
              <a:t>03/08/2018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B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889C7BD-009C-42BA-B8A3-ED0623728783}" type="datetimeFigureOut">
              <a:rPr lang="es-BO" smtClean="0"/>
              <a:pPr/>
              <a:t>03/08/2018</a:t>
            </a:fld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BO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071802" y="5572140"/>
            <a:ext cx="5843606" cy="681038"/>
          </a:xfrm>
        </p:spPr>
        <p:txBody>
          <a:bodyPr>
            <a:noAutofit/>
          </a:bodyPr>
          <a:lstStyle/>
          <a:p>
            <a:r>
              <a:rPr lang="es-BO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INSTRUCTOR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RUDY SALVATIERRA            	RODRIGUEZ</a:t>
            </a:r>
            <a:endParaRPr lang="es-BO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143248"/>
            <a:ext cx="185738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643182"/>
            <a:ext cx="1643074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817528"/>
            <a:ext cx="142876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000504"/>
            <a:ext cx="2371724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768" y="4000504"/>
            <a:ext cx="1638299" cy="1038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596" y="5373216"/>
            <a:ext cx="150019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4417" y="4071942"/>
            <a:ext cx="149226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57752" y="2857496"/>
            <a:ext cx="14763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CuadroTexto"/>
          <p:cNvSpPr txBox="1"/>
          <p:nvPr/>
        </p:nvSpPr>
        <p:spPr>
          <a:xfrm>
            <a:off x="280791" y="248816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b="1" dirty="0" smtClean="0">
                <a:latin typeface="Times New Roman" pitchFamily="18" charset="0"/>
                <a:cs typeface="Times New Roman" pitchFamily="18" charset="0"/>
              </a:rPr>
              <a:t>UBUNTU 10.4</a:t>
            </a:r>
            <a:endParaRPr lang="es-BO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13 Rectángulo"/>
          <p:cNvSpPr/>
          <p:nvPr/>
        </p:nvSpPr>
        <p:spPr>
          <a:xfrm>
            <a:off x="1418727" y="345455"/>
            <a:ext cx="6878050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CURSO DE FUNDAMENTOS Y ADMINISTRACION DE </a:t>
            </a:r>
          </a:p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es-ES" sz="3400" b="1" spc="50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s-BO" sz="34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/>
          <a:lstStyle/>
          <a:p>
            <a:r>
              <a:rPr lang="es-BO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Área de trabajo por línea de comandos</a:t>
            </a:r>
          </a:p>
          <a:p>
            <a:pPr marL="900113" indent="-88900" algn="just">
              <a:buClrTx/>
              <a:buFont typeface="Wingdings" pitchFamily="2" charset="2"/>
              <a:buChar char="Ø"/>
            </a:pPr>
            <a:r>
              <a:rPr lang="es-BO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BO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s-BO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s-BO" dirty="0" smtClean="0">
                <a:latin typeface="Times New Roman" pitchFamily="18" charset="0"/>
                <a:cs typeface="Times New Roman" pitchFamily="18" charset="0"/>
              </a:rPr>
              <a:t>tiene el comando </a:t>
            </a:r>
            <a:r>
              <a:rPr lang="es-BO" dirty="0" err="1" smtClean="0">
                <a:latin typeface="Times New Roman" pitchFamily="18" charset="0"/>
                <a:cs typeface="Times New Roman" pitchFamily="18" charset="0"/>
              </a:rPr>
              <a:t>mysqldum</a:t>
            </a:r>
            <a:r>
              <a:rPr lang="es-BO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BO" dirty="0" smtClean="0">
                <a:latin typeface="Times New Roman" pitchFamily="18" charset="0"/>
                <a:cs typeface="Times New Roman" pitchFamily="18" charset="0"/>
              </a:rPr>
              <a:t> que nos permite administrar desde el exterior el </a:t>
            </a:r>
            <a:r>
              <a:rPr lang="es-BO" dirty="0" err="1" smtClean="0">
                <a:latin typeface="Times New Roman" pitchFamily="18" charset="0"/>
                <a:cs typeface="Times New Roman" pitchFamily="18" charset="0"/>
              </a:rPr>
              <a:t>dbms</a:t>
            </a:r>
            <a:r>
              <a:rPr lang="es-BO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900113" indent="-88900" algn="just">
              <a:buClrTx/>
              <a:buFont typeface="Wingdings" pitchFamily="2" charset="2"/>
              <a:buChar char="Ø"/>
            </a:pPr>
            <a:r>
              <a:rPr lang="es-BO" dirty="0" smtClean="0">
                <a:latin typeface="Times New Roman" pitchFamily="18" charset="0"/>
                <a:cs typeface="Times New Roman" pitchFamily="18" charset="0"/>
              </a:rPr>
              <a:t>Para poder sacar el backup en script de una base de datos de forma ejecutamos los siguiente:</a:t>
            </a:r>
            <a:r>
              <a:rPr lang="es-BO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s-BO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500826" y="27146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BO" dirty="0"/>
          </a:p>
        </p:txBody>
      </p:sp>
      <p:sp>
        <p:nvSpPr>
          <p:cNvPr id="15" name="13 Rectángulo"/>
          <p:cNvSpPr/>
          <p:nvPr/>
        </p:nvSpPr>
        <p:spPr>
          <a:xfrm>
            <a:off x="593889" y="260648"/>
            <a:ext cx="79003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MYSQL:CREADO RESPALDOS </a:t>
            </a:r>
            <a:endParaRPr lang="es-BO" sz="4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4437112"/>
            <a:ext cx="8640960" cy="1238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/>
          <a:lstStyle/>
          <a:p>
            <a:r>
              <a:rPr lang="es-BO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Área de trabajo por línea de comandos</a:t>
            </a:r>
          </a:p>
          <a:p>
            <a:pPr marL="900113" indent="-88900" algn="just">
              <a:buClrTx/>
              <a:buFont typeface="Wingdings" pitchFamily="2" charset="2"/>
              <a:buChar char="Ø"/>
            </a:pPr>
            <a:r>
              <a:rPr lang="es-BO" dirty="0" smtClean="0">
                <a:latin typeface="Times New Roman" pitchFamily="18" charset="0"/>
                <a:cs typeface="Times New Roman" pitchFamily="18" charset="0"/>
              </a:rPr>
              <a:t>Para poder sacar o cargar datos de una tabla </a:t>
            </a:r>
            <a:r>
              <a:rPr lang="es-BO" dirty="0" err="1" smtClean="0">
                <a:latin typeface="Times New Roman" pitchFamily="18" charset="0"/>
                <a:cs typeface="Times New Roman" pitchFamily="18" charset="0"/>
              </a:rPr>
              <a:t>hayq</a:t>
            </a:r>
            <a:r>
              <a:rPr lang="es-BO" dirty="0" smtClean="0">
                <a:latin typeface="Times New Roman" pitchFamily="18" charset="0"/>
                <a:cs typeface="Times New Roman" pitchFamily="18" charset="0"/>
              </a:rPr>
              <a:t> incluir la siguiente sentencia en </a:t>
            </a:r>
            <a:r>
              <a:rPr lang="es-BO" dirty="0" err="1" smtClean="0">
                <a:latin typeface="Times New Roman" pitchFamily="18" charset="0"/>
                <a:cs typeface="Times New Roman" pitchFamily="18" charset="0"/>
              </a:rPr>
              <a:t>my.cnf</a:t>
            </a:r>
            <a:r>
              <a:rPr lang="es-BO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s-BO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s-BO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11213" indent="0" algn="just">
              <a:buClrTx/>
              <a:buNone/>
            </a:pPr>
            <a:endParaRPr lang="es-BO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500826" y="27146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BO" dirty="0"/>
          </a:p>
        </p:txBody>
      </p:sp>
      <p:sp>
        <p:nvSpPr>
          <p:cNvPr id="15" name="13 Rectángulo"/>
          <p:cNvSpPr/>
          <p:nvPr/>
        </p:nvSpPr>
        <p:spPr>
          <a:xfrm>
            <a:off x="593889" y="260648"/>
            <a:ext cx="79003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MYSQL:CREADO RESPALDOS </a:t>
            </a:r>
            <a:endParaRPr lang="es-BO" sz="4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642466"/>
            <a:ext cx="8237553" cy="151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/>
          <a:lstStyle/>
          <a:p>
            <a:r>
              <a:rPr lang="es-BO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Área de trabajo por línea de comandos</a:t>
            </a:r>
          </a:p>
          <a:p>
            <a:pPr marL="900113" indent="-88900" algn="just">
              <a:buClrTx/>
              <a:buFont typeface="Wingdings" pitchFamily="2" charset="2"/>
              <a:buChar char="Ø"/>
            </a:pPr>
            <a:r>
              <a:rPr lang="es-BO" dirty="0" smtClean="0">
                <a:latin typeface="Times New Roman" pitchFamily="18" charset="0"/>
                <a:cs typeface="Times New Roman" pitchFamily="18" charset="0"/>
              </a:rPr>
              <a:t>Para poder cargar el backup en script de una base de datos de forma interna ejecutamos los siguiente :</a:t>
            </a:r>
            <a:r>
              <a:rPr lang="es-BO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s-BO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11213" indent="0" algn="just">
              <a:buClrTx/>
              <a:buNone/>
            </a:pPr>
            <a:endParaRPr lang="es-BO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500826" y="27146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BO" dirty="0"/>
          </a:p>
        </p:txBody>
      </p:sp>
      <p:sp>
        <p:nvSpPr>
          <p:cNvPr id="15" name="13 Rectángulo"/>
          <p:cNvSpPr/>
          <p:nvPr/>
        </p:nvSpPr>
        <p:spPr>
          <a:xfrm>
            <a:off x="593889" y="260648"/>
            <a:ext cx="79003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MYSQL:CREADO RESPALDOS </a:t>
            </a:r>
            <a:endParaRPr lang="es-BO" sz="4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9" y="3501008"/>
            <a:ext cx="7949884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0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/>
          <a:lstStyle/>
          <a:p>
            <a:r>
              <a:rPr lang="es-BO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Área de trabajo por línea de comandos</a:t>
            </a:r>
          </a:p>
          <a:p>
            <a:pPr marL="900113" indent="-88900" algn="just">
              <a:buClrTx/>
              <a:buFont typeface="Wingdings" pitchFamily="2" charset="2"/>
              <a:buChar char="Ø"/>
            </a:pPr>
            <a:r>
              <a:rPr lang="es-BO" dirty="0" smtClean="0">
                <a:latin typeface="Times New Roman" pitchFamily="18" charset="0"/>
                <a:cs typeface="Times New Roman" pitchFamily="18" charset="0"/>
              </a:rPr>
              <a:t>Para poder cargar el backup en script de una base de datos de forma interna ejecutamos los siguiente :</a:t>
            </a:r>
            <a:r>
              <a:rPr lang="es-BO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s-BO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11213" indent="0" algn="just">
              <a:buClrTx/>
              <a:buNone/>
            </a:pPr>
            <a:endParaRPr lang="es-BO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500826" y="27146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BO" dirty="0"/>
          </a:p>
        </p:txBody>
      </p:sp>
      <p:sp>
        <p:nvSpPr>
          <p:cNvPr id="15" name="13 Rectángulo"/>
          <p:cNvSpPr/>
          <p:nvPr/>
        </p:nvSpPr>
        <p:spPr>
          <a:xfrm>
            <a:off x="593889" y="260648"/>
            <a:ext cx="79003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MYSQL:CREADO RESPALDOS </a:t>
            </a:r>
            <a:endParaRPr lang="es-BO" sz="4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9" y="3501008"/>
            <a:ext cx="7949884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0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/>
          <a:lstStyle/>
          <a:p>
            <a:r>
              <a:rPr lang="es-BO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Área de trabajo por línea de comandos</a:t>
            </a:r>
          </a:p>
          <a:p>
            <a:pPr marL="900113" indent="-88900" algn="just">
              <a:buClrTx/>
              <a:buFont typeface="Wingdings" pitchFamily="2" charset="2"/>
              <a:buChar char="Ø"/>
            </a:pPr>
            <a:r>
              <a:rPr lang="es-BO" dirty="0" smtClean="0">
                <a:latin typeface="Times New Roman" pitchFamily="18" charset="0"/>
                <a:cs typeface="Times New Roman" pitchFamily="18" charset="0"/>
              </a:rPr>
              <a:t>Para poder crear el backup en script de los datos una tabla de forma interna ejecutamos los siguiente :</a:t>
            </a:r>
          </a:p>
          <a:p>
            <a:pPr marL="900113" indent="-88900" algn="just">
              <a:buClrTx/>
              <a:buFont typeface="Wingdings" pitchFamily="2" charset="2"/>
              <a:buChar char="Ø"/>
            </a:pPr>
            <a:endParaRPr lang="es-BO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00113" indent="-88900" algn="just">
              <a:buClrTx/>
              <a:buFont typeface="Wingdings" pitchFamily="2" charset="2"/>
              <a:buChar char="Ø"/>
            </a:pPr>
            <a:endParaRPr lang="es-BO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00113" indent="-88900" algn="just">
              <a:buClrTx/>
              <a:buFont typeface="Wingdings" pitchFamily="2" charset="2"/>
              <a:buChar char="Ø"/>
            </a:pPr>
            <a:r>
              <a:rPr lang="es-BO" dirty="0" smtClean="0">
                <a:latin typeface="Times New Roman" pitchFamily="18" charset="0"/>
                <a:cs typeface="Times New Roman" pitchFamily="18" charset="0"/>
              </a:rPr>
              <a:t>Para poder cargar el script de datos desde un archivo ejecutamos los siguiente</a:t>
            </a:r>
            <a:r>
              <a:rPr lang="es-BO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s-BO" dirty="0" smtClean="0">
              <a:latin typeface="Times New Roman" pitchFamily="18" charset="0"/>
              <a:cs typeface="Times New Roman" pitchFamily="18" charset="0"/>
            </a:endParaRPr>
          </a:p>
          <a:p>
            <a:pPr marL="811213" indent="0" algn="just">
              <a:buClrTx/>
              <a:buNone/>
            </a:pPr>
            <a:endParaRPr lang="es-BO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500826" y="27146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BO" dirty="0"/>
          </a:p>
        </p:txBody>
      </p:sp>
      <p:sp>
        <p:nvSpPr>
          <p:cNvPr id="15" name="13 Rectángulo"/>
          <p:cNvSpPr/>
          <p:nvPr/>
        </p:nvSpPr>
        <p:spPr>
          <a:xfrm>
            <a:off x="593889" y="260648"/>
            <a:ext cx="79003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MYSQL:CREADO RESPALDOS </a:t>
            </a:r>
            <a:endParaRPr lang="es-BO" sz="4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40" y="2885557"/>
            <a:ext cx="8515235" cy="105714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17" y="5301208"/>
            <a:ext cx="8398082" cy="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0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1650</TotalTime>
  <Words>185</Words>
  <Application>Microsoft Office PowerPoint</Application>
  <PresentationFormat>Presentación en pantalla (4:3)</PresentationFormat>
  <Paragraphs>28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Calibri</vt:lpstr>
      <vt:lpstr>Georgia</vt:lpstr>
      <vt:lpstr>Times New Roman</vt:lpstr>
      <vt:lpstr>Wingdings</vt:lpstr>
      <vt:lpstr>Wingdings 2</vt:lpstr>
      <vt:lpstr>Civil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RUDY</dc:creator>
  <cp:lastModifiedBy>rudy salvatierra</cp:lastModifiedBy>
  <cp:revision>117</cp:revision>
  <dcterms:created xsi:type="dcterms:W3CDTF">2010-07-31T12:55:35Z</dcterms:created>
  <dcterms:modified xsi:type="dcterms:W3CDTF">2018-08-03T14:30:30Z</dcterms:modified>
</cp:coreProperties>
</file>