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3448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F5C29-4BF1-47A8-89F8-E3DB610FA87F}" type="datetimeFigureOut">
              <a:rPr lang="es-BO" smtClean="0"/>
              <a:pPr/>
              <a:t>21/1/2019</a:t>
            </a:fld>
            <a:endParaRPr lang="es-B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776CF-AA67-4977-B49E-D6018A1AD303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299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776CF-AA67-4977-B49E-D6018A1AD303}" type="slidenum">
              <a:rPr lang="es-BO" smtClean="0"/>
              <a:pPr/>
              <a:t>2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392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776CF-AA67-4977-B49E-D6018A1AD303}" type="slidenum">
              <a:rPr lang="es-BO" smtClean="0"/>
              <a:pPr/>
              <a:t>3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7289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776CF-AA67-4977-B49E-D6018A1AD303}" type="slidenum">
              <a:rPr lang="es-BO" smtClean="0"/>
              <a:pPr/>
              <a:t>4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97444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776CF-AA67-4977-B49E-D6018A1AD303}" type="slidenum">
              <a:rPr lang="es-BO" smtClean="0"/>
              <a:pPr/>
              <a:t>5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3384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776CF-AA67-4977-B49E-D6018A1AD303}" type="slidenum">
              <a:rPr lang="es-BO" smtClean="0"/>
              <a:pPr/>
              <a:t>6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4876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776CF-AA67-4977-B49E-D6018A1AD303}" type="slidenum">
              <a:rPr lang="es-BO" smtClean="0"/>
              <a:pPr/>
              <a:t>7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3319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776CF-AA67-4977-B49E-D6018A1AD303}" type="slidenum">
              <a:rPr lang="es-BO" smtClean="0"/>
              <a:pPr/>
              <a:t>8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30109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B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776CF-AA67-4977-B49E-D6018A1AD303}" type="slidenum">
              <a:rPr lang="es-BO" smtClean="0"/>
              <a:pPr/>
              <a:t>9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8260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21/1/2019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8907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21/1/2019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426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21/1/2019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2665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21/1/2019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1466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21/1/2019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8962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21/1/2019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263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21/1/2019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9487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21/1/2019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926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21/1/2019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6434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21/1/2019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7474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C7BD-009C-42BA-B8A3-ED0623728783}" type="datetimeFigureOut">
              <a:rPr lang="es-BO" smtClean="0"/>
              <a:pPr/>
              <a:t>21/1/2019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3810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C7BD-009C-42BA-B8A3-ED0623728783}" type="datetimeFigureOut">
              <a:rPr lang="es-BO" smtClean="0"/>
              <a:pPr/>
              <a:t>21/1/2019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AF0D-1F07-4EC0-BF95-70C6E02600FE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4688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3 Rectángulo"/>
          <p:cNvSpPr/>
          <p:nvPr/>
        </p:nvSpPr>
        <p:spPr>
          <a:xfrm>
            <a:off x="1665840" y="324363"/>
            <a:ext cx="5998550" cy="120032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spc="50" dirty="0" smtClean="0">
                <a:ln w="0"/>
                <a:solidFill>
                  <a:srgbClr val="BE344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CURSO DE EXCEL 2016</a:t>
            </a:r>
          </a:p>
          <a:p>
            <a:pPr algn="ctr"/>
            <a:r>
              <a:rPr lang="es-ES" sz="3600" b="1" spc="50" dirty="0" smtClean="0">
                <a:ln w="0"/>
                <a:solidFill>
                  <a:srgbClr val="BE344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MODULO </a:t>
            </a:r>
            <a:r>
              <a:rPr lang="es-ES" sz="3600" b="1" spc="50" dirty="0">
                <a:ln w="0"/>
                <a:solidFill>
                  <a:srgbClr val="BE344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s-BO" sz="3600" b="1" spc="50" dirty="0">
              <a:ln w="0"/>
              <a:solidFill>
                <a:srgbClr val="BE3448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2 Subtítulo"/>
          <p:cNvSpPr>
            <a:spLocks noGrp="1"/>
          </p:cNvSpPr>
          <p:nvPr>
            <p:ph type="subTitle" idx="1"/>
          </p:nvPr>
        </p:nvSpPr>
        <p:spPr>
          <a:xfrm>
            <a:off x="596099" y="5653050"/>
            <a:ext cx="8425471" cy="533366"/>
          </a:xfrm>
        </p:spPr>
        <p:txBody>
          <a:bodyPr>
            <a:noAutofit/>
          </a:bodyPr>
          <a:lstStyle/>
          <a:p>
            <a:pPr algn="r"/>
            <a:r>
              <a:rPr lang="es-BO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Ing. Rudy Salvatierra Rodriguez</a:t>
            </a:r>
            <a:endParaRPr lang="es-BO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11654" y="1916832"/>
            <a:ext cx="9144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4719"/>
            <a:ext cx="1780961" cy="17809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65375"/>
            <a:ext cx="1569250" cy="180030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" y="6116329"/>
            <a:ext cx="9144000" cy="74295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149919"/>
            <a:ext cx="1440160" cy="689320"/>
          </a:xfrm>
          <a:prstGeom prst="rect">
            <a:avLst/>
          </a:prstGeom>
        </p:spPr>
      </p:pic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80" y="2044775"/>
            <a:ext cx="3039185" cy="19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688" y="4072258"/>
            <a:ext cx="2808312" cy="16789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8150" y="2256730"/>
            <a:ext cx="4686206" cy="3004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500826" y="2714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339586" y="1458800"/>
            <a:ext cx="8696910" cy="4539497"/>
          </a:xfrm>
        </p:spPr>
        <p:txBody>
          <a:bodyPr numCol="2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y elementos de Excel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Empezando a trabajar con Excel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Operaciones con archivos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Manipulando celdas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datos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 Funciones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Formatos de celdas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Cambios de estructura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Insertar y eliminar elementos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Corrección Ortográfica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Impresión</a:t>
            </a:r>
          </a:p>
          <a:p>
            <a:pPr marL="457200" indent="-280988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Gráficos</a:t>
            </a:r>
          </a:p>
          <a:p>
            <a:pPr marL="457200" indent="-280988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Imágenes diagramas y títulos</a:t>
            </a:r>
          </a:p>
          <a:p>
            <a:pPr marL="457200" indent="-280988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Esquemas y vistas</a:t>
            </a:r>
          </a:p>
          <a:p>
            <a:pPr marL="457200" indent="-280988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Importar y exportar datos</a:t>
            </a:r>
          </a:p>
          <a:p>
            <a:pPr marL="457200" indent="-280988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Tablas de Excel</a:t>
            </a:r>
          </a:p>
          <a:p>
            <a:pPr marL="457200" indent="-280988">
              <a:buFont typeface="+mj-lt"/>
              <a:buAutoNum type="arabicPeriod"/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Tablas dinámicas</a:t>
            </a:r>
          </a:p>
          <a:p>
            <a:pPr marL="0" indent="0">
              <a:buNone/>
            </a:pPr>
            <a:endParaRPr lang="es-MX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es-BO" dirty="0" smtClean="0"/>
          </a:p>
          <a:p>
            <a:endParaRPr lang="es-BO" dirty="0" smtClean="0"/>
          </a:p>
          <a:p>
            <a:pPr>
              <a:buNone/>
            </a:pPr>
            <a:endParaRPr lang="es-BO" dirty="0" smtClean="0"/>
          </a:p>
        </p:txBody>
      </p:sp>
      <p:sp>
        <p:nvSpPr>
          <p:cNvPr id="6" name="13 Rectángulo"/>
          <p:cNvSpPr/>
          <p:nvPr/>
        </p:nvSpPr>
        <p:spPr>
          <a:xfrm>
            <a:off x="339586" y="317709"/>
            <a:ext cx="850392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5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CONTENIDO DEL CURSO</a:t>
            </a:r>
            <a:endParaRPr lang="es-BO" sz="45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" y="6116329"/>
            <a:ext cx="9144000" cy="7429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149919"/>
            <a:ext cx="1440160" cy="689320"/>
          </a:xfrm>
          <a:prstGeom prst="rect">
            <a:avLst/>
          </a:prstGeom>
        </p:spPr>
      </p:pic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316" y="3728548"/>
            <a:ext cx="3546482" cy="226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6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500826" y="2714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00077" y="1479644"/>
            <a:ext cx="8503920" cy="4185652"/>
          </a:xfrm>
        </p:spPr>
        <p:txBody>
          <a:bodyPr>
            <a:normAutofit/>
          </a:bodyPr>
          <a:lstStyle/>
          <a:p>
            <a:pPr marL="265113" indent="0" algn="just">
              <a:lnSpc>
                <a:spcPct val="100000"/>
              </a:lnSpc>
              <a:buNone/>
            </a:pPr>
            <a:r>
              <a:rPr lang="es-MX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es un programa del tipo Hoja de Cálculo que permite realizar operaciones con números organizados en una cuadrícula. Es útil para realizar desde simples sumas hasta </a:t>
            </a:r>
            <a:r>
              <a:rPr lang="es-MX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cálculos complejos.</a:t>
            </a:r>
            <a:endParaRPr lang="es-MX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indent="0">
              <a:lnSpc>
                <a:spcPct val="100000"/>
              </a:lnSpc>
              <a:buNone/>
            </a:pPr>
            <a:endParaRPr lang="es-MX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BO" dirty="0" smtClean="0"/>
          </a:p>
          <a:p>
            <a:pPr>
              <a:buNone/>
            </a:pPr>
            <a:endParaRPr lang="es-BO" dirty="0" smtClean="0"/>
          </a:p>
        </p:txBody>
      </p:sp>
      <p:sp>
        <p:nvSpPr>
          <p:cNvPr id="6" name="13 Rectángulo"/>
          <p:cNvSpPr/>
          <p:nvPr/>
        </p:nvSpPr>
        <p:spPr>
          <a:xfrm>
            <a:off x="240003" y="259932"/>
            <a:ext cx="866399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5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INTRODUCCION A EXCEL</a:t>
            </a:r>
            <a:endParaRPr lang="es-BO" sz="45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" y="6116329"/>
            <a:ext cx="9144000" cy="7429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149919"/>
            <a:ext cx="1440160" cy="689320"/>
          </a:xfrm>
          <a:prstGeom prst="rect">
            <a:avLst/>
          </a:prstGeom>
        </p:spPr>
      </p:pic>
      <p:sp>
        <p:nvSpPr>
          <p:cNvPr id="10" name="7 Marcador de contenido"/>
          <p:cNvSpPr txBox="1">
            <a:spLocks/>
          </p:cNvSpPr>
          <p:nvPr/>
        </p:nvSpPr>
        <p:spPr>
          <a:xfrm>
            <a:off x="1585988" y="7336775"/>
            <a:ext cx="7280059" cy="313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MX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es un programa del tipo Hoja de Cálculo que permite realizar operaciones con números organizados en una cuadrícula. Es útil para realizar desde simples sumas hasta cálculos complejos.</a:t>
            </a:r>
          </a:p>
          <a:p>
            <a:pPr marL="26511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s-MX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BO" smtClean="0"/>
          </a:p>
          <a:p>
            <a:pPr>
              <a:buFont typeface="Arial" panose="020B0604020202020204" pitchFamily="34" charset="0"/>
              <a:buNone/>
            </a:pPr>
            <a:endParaRPr lang="es-BO" dirty="0" smtClean="0"/>
          </a:p>
        </p:txBody>
      </p:sp>
      <p:pic>
        <p:nvPicPr>
          <p:cNvPr id="11" name="Picture 2" descr="Resultado de imagen para imagenes de excel 20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90" y="3534985"/>
            <a:ext cx="6996293" cy="243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1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500826" y="2714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340945" y="1407945"/>
            <a:ext cx="8503920" cy="4469636"/>
          </a:xfrm>
        </p:spPr>
        <p:txBody>
          <a:bodyPr>
            <a:normAutofit/>
          </a:bodyPr>
          <a:lstStyle/>
          <a:p>
            <a:pPr marL="265113" indent="0" algn="just">
              <a:lnSpc>
                <a:spcPct val="100000"/>
              </a:lnSpc>
              <a:buNone/>
            </a:pPr>
            <a:r>
              <a:rPr lang="es-MX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Novedades en Excel 2016</a:t>
            </a:r>
            <a:endParaRPr lang="en-US" dirty="0"/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nuevos tipos de gráficos. Al crear un gráfico, podrás utilizar hasta 6 nuevos tipos de 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gráficos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Cascada		                          2. Histograma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B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13 Rectángulo"/>
          <p:cNvSpPr/>
          <p:nvPr/>
        </p:nvSpPr>
        <p:spPr>
          <a:xfrm>
            <a:off x="240003" y="259932"/>
            <a:ext cx="866399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5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INTRODUCCION A EXCEL</a:t>
            </a:r>
            <a:endParaRPr lang="es-BO" sz="45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" y="6116329"/>
            <a:ext cx="9144000" cy="7429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149919"/>
            <a:ext cx="1440160" cy="689320"/>
          </a:xfrm>
          <a:prstGeom prst="rect">
            <a:avLst/>
          </a:prstGeom>
        </p:spPr>
      </p:pic>
      <p:sp>
        <p:nvSpPr>
          <p:cNvPr id="10" name="7 Marcador de contenido"/>
          <p:cNvSpPr txBox="1">
            <a:spLocks/>
          </p:cNvSpPr>
          <p:nvPr/>
        </p:nvSpPr>
        <p:spPr>
          <a:xfrm>
            <a:off x="1585988" y="7336775"/>
            <a:ext cx="7280059" cy="313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MX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es un programa del tipo Hoja de Cálculo que permite realizar operaciones con números organizados en una cuadrícula. Es útil para realizar desde simples sumas hasta cálculos complejos.</a:t>
            </a:r>
          </a:p>
          <a:p>
            <a:pPr marL="26511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s-MX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BO" smtClean="0"/>
          </a:p>
          <a:p>
            <a:pPr>
              <a:buFont typeface="Arial" panose="020B0604020202020204" pitchFamily="34" charset="0"/>
              <a:buNone/>
            </a:pPr>
            <a:endParaRPr lang="es-BO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45" y="3052420"/>
            <a:ext cx="4430708" cy="262098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907" y="3419504"/>
            <a:ext cx="3820543" cy="21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500826" y="2714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313211" y="1522258"/>
            <a:ext cx="8503920" cy="4469636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Diagramas de Pareto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/>
              <a:t>	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Diagrama de cajas y bigotes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B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13 Rectángulo"/>
          <p:cNvSpPr/>
          <p:nvPr/>
        </p:nvSpPr>
        <p:spPr>
          <a:xfrm>
            <a:off x="240003" y="259932"/>
            <a:ext cx="866399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5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INTRODUCCION A EXCEL</a:t>
            </a:r>
            <a:endParaRPr lang="es-BO" sz="45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" y="6116329"/>
            <a:ext cx="9144000" cy="7429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149919"/>
            <a:ext cx="1440160" cy="689320"/>
          </a:xfrm>
          <a:prstGeom prst="rect">
            <a:avLst/>
          </a:prstGeom>
        </p:spPr>
      </p:pic>
      <p:sp>
        <p:nvSpPr>
          <p:cNvPr id="10" name="7 Marcador de contenido"/>
          <p:cNvSpPr txBox="1">
            <a:spLocks/>
          </p:cNvSpPr>
          <p:nvPr/>
        </p:nvSpPr>
        <p:spPr>
          <a:xfrm>
            <a:off x="1585988" y="7336775"/>
            <a:ext cx="7280059" cy="313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MX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es un programa del tipo Hoja de Cálculo que permite realizar operaciones con números organizados en una cuadrícula. Es útil para realizar desde simples sumas hasta cálculos complejos.</a:t>
            </a:r>
          </a:p>
          <a:p>
            <a:pPr marL="26511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s-MX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BO" smtClean="0"/>
          </a:p>
          <a:p>
            <a:pPr>
              <a:buFont typeface="Arial" panose="020B0604020202020204" pitchFamily="34" charset="0"/>
              <a:buNone/>
            </a:pPr>
            <a:endParaRPr lang="es-BO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03" y="2564904"/>
            <a:ext cx="4390470" cy="272972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681" y="2731338"/>
            <a:ext cx="4207173" cy="239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5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500826" y="2714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313211" y="1522258"/>
            <a:ext cx="8503920" cy="4469636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1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de Arbol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/>
              <a:t>		    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Sunburst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B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13 Rectángulo"/>
          <p:cNvSpPr/>
          <p:nvPr/>
        </p:nvSpPr>
        <p:spPr>
          <a:xfrm>
            <a:off x="240003" y="259932"/>
            <a:ext cx="866399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5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INTRODUCCION A EXCEL</a:t>
            </a:r>
            <a:endParaRPr lang="es-BO" sz="45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" y="6116329"/>
            <a:ext cx="9144000" cy="7429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149919"/>
            <a:ext cx="1440160" cy="689320"/>
          </a:xfrm>
          <a:prstGeom prst="rect">
            <a:avLst/>
          </a:prstGeom>
        </p:spPr>
      </p:pic>
      <p:sp>
        <p:nvSpPr>
          <p:cNvPr id="10" name="7 Marcador de contenido"/>
          <p:cNvSpPr txBox="1">
            <a:spLocks/>
          </p:cNvSpPr>
          <p:nvPr/>
        </p:nvSpPr>
        <p:spPr>
          <a:xfrm>
            <a:off x="1585988" y="7336775"/>
            <a:ext cx="7280059" cy="313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MX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es un programa del tipo Hoja de Cálculo que permite realizar operaciones con números organizados en una cuadrícula. Es útil para realizar desde simples sumas hasta cálculos complejos.</a:t>
            </a:r>
          </a:p>
          <a:p>
            <a:pPr marL="26511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s-MX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BO" smtClean="0"/>
          </a:p>
          <a:p>
            <a:pPr>
              <a:buFont typeface="Arial" panose="020B0604020202020204" pitchFamily="34" charset="0"/>
              <a:buNone/>
            </a:pPr>
            <a:endParaRPr lang="es-BO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59" y="2648302"/>
            <a:ext cx="4565258" cy="230485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88" y="2108401"/>
            <a:ext cx="3206824" cy="31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500826" y="2714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320040" y="1431614"/>
            <a:ext cx="8503920" cy="4469636"/>
          </a:xfrm>
        </p:spPr>
        <p:txBody>
          <a:bodyPr>
            <a:normAutofit/>
          </a:bodyPr>
          <a:lstStyle/>
          <a:p>
            <a:pPr algn="just"/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Mapas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3D, la herramienta de visualización geoespacial 3D, denominada anteriormente Power Map, está ahora completamente integrada en Excel y se trata de un conjunto innovador de funciones para contar historias mediante mapas. </a:t>
            </a:r>
          </a:p>
          <a:p>
            <a:pPr lvl="1"/>
            <a:endParaRPr lang="es-B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13 Rectángulo"/>
          <p:cNvSpPr/>
          <p:nvPr/>
        </p:nvSpPr>
        <p:spPr>
          <a:xfrm>
            <a:off x="240003" y="259932"/>
            <a:ext cx="866399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5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INTRODUCCION A EXCEL</a:t>
            </a:r>
            <a:endParaRPr lang="es-BO" sz="45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" y="6116329"/>
            <a:ext cx="9144000" cy="7429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149919"/>
            <a:ext cx="1440160" cy="689320"/>
          </a:xfrm>
          <a:prstGeom prst="rect">
            <a:avLst/>
          </a:prstGeom>
        </p:spPr>
      </p:pic>
      <p:sp>
        <p:nvSpPr>
          <p:cNvPr id="10" name="7 Marcador de contenido"/>
          <p:cNvSpPr txBox="1">
            <a:spLocks/>
          </p:cNvSpPr>
          <p:nvPr/>
        </p:nvSpPr>
        <p:spPr>
          <a:xfrm>
            <a:off x="1585988" y="7336775"/>
            <a:ext cx="7280059" cy="313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MX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es un programa del tipo Hoja de Cálculo que permite realizar operaciones con números organizados en una cuadrícula. Es útil para realizar desde simples sumas hasta cálculos complejos.</a:t>
            </a:r>
          </a:p>
          <a:p>
            <a:pPr marL="26511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s-MX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BO" smtClean="0"/>
          </a:p>
          <a:p>
            <a:pPr>
              <a:buFont typeface="Arial" panose="020B0604020202020204" pitchFamily="34" charset="0"/>
              <a:buNone/>
            </a:pPr>
            <a:endParaRPr lang="es-BO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2858175"/>
            <a:ext cx="5472608" cy="30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500826" y="2714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320040" y="1431614"/>
            <a:ext cx="8503920" cy="4469636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Nuevos estilos predeterminados para dar una mejor apariencia y un formato más rápido a las formas (cajas, botones, etc.).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Hacer las cosas de forma rápida con la funcionalidad ¿Qué desea hacer</a:t>
            </a: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Colaboración en tiempo real. Ahora podremos editar documentos al mismo tiempo desde múltiples usuarios y múltiples dispositivos. </a:t>
            </a:r>
          </a:p>
          <a:p>
            <a:pPr lvl="1"/>
            <a:endParaRPr lang="es-B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13 Rectángulo"/>
          <p:cNvSpPr/>
          <p:nvPr/>
        </p:nvSpPr>
        <p:spPr>
          <a:xfrm>
            <a:off x="240003" y="259932"/>
            <a:ext cx="866399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5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INTRODUCCION A EXCEL</a:t>
            </a:r>
            <a:endParaRPr lang="es-BO" sz="45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" y="6116329"/>
            <a:ext cx="9144000" cy="7429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149919"/>
            <a:ext cx="1440160" cy="689320"/>
          </a:xfrm>
          <a:prstGeom prst="rect">
            <a:avLst/>
          </a:prstGeom>
        </p:spPr>
      </p:pic>
      <p:sp>
        <p:nvSpPr>
          <p:cNvPr id="10" name="7 Marcador de contenido"/>
          <p:cNvSpPr txBox="1">
            <a:spLocks/>
          </p:cNvSpPr>
          <p:nvPr/>
        </p:nvSpPr>
        <p:spPr>
          <a:xfrm>
            <a:off x="1585988" y="7336775"/>
            <a:ext cx="7280059" cy="313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MX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es un programa del tipo Hoja de Cálculo que permite realizar operaciones con números organizados en una cuadrícula. Es útil para realizar desde simples sumas hasta cálculos complejos.</a:t>
            </a:r>
          </a:p>
          <a:p>
            <a:pPr marL="26511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s-MX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BO" smtClean="0"/>
          </a:p>
          <a:p>
            <a:pPr>
              <a:buFont typeface="Arial" panose="020B0604020202020204" pitchFamily="34" charset="0"/>
              <a:buNone/>
            </a:pPr>
            <a:endParaRPr lang="es-BO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2899286"/>
            <a:ext cx="4709429" cy="16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500826" y="2714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BO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320040" y="1431614"/>
            <a:ext cx="8503920" cy="4469636"/>
          </a:xfrm>
        </p:spPr>
        <p:txBody>
          <a:bodyPr>
            <a:normAutofit/>
          </a:bodyPr>
          <a:lstStyle/>
          <a:p>
            <a:pPr algn="just"/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Historial de versiones mejorado. </a:t>
            </a:r>
            <a:endParaRPr lang="es-MX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Nuevos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temas de apariencia de Excel. Ahora hay tres temas de Office que puedes aplicar: multicolor, gris oscuro y blanco. </a:t>
            </a:r>
          </a:p>
        </p:txBody>
      </p:sp>
      <p:sp>
        <p:nvSpPr>
          <p:cNvPr id="6" name="13 Rectángulo"/>
          <p:cNvSpPr/>
          <p:nvPr/>
        </p:nvSpPr>
        <p:spPr>
          <a:xfrm>
            <a:off x="240003" y="259932"/>
            <a:ext cx="866399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5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INTRODUCCION A EXCEL</a:t>
            </a:r>
            <a:endParaRPr lang="es-BO" sz="45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" y="6116329"/>
            <a:ext cx="9144000" cy="7429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6149919"/>
            <a:ext cx="1440160" cy="689320"/>
          </a:xfrm>
          <a:prstGeom prst="rect">
            <a:avLst/>
          </a:prstGeom>
        </p:spPr>
      </p:pic>
      <p:sp>
        <p:nvSpPr>
          <p:cNvPr id="10" name="7 Marcador de contenido"/>
          <p:cNvSpPr txBox="1">
            <a:spLocks/>
          </p:cNvSpPr>
          <p:nvPr/>
        </p:nvSpPr>
        <p:spPr>
          <a:xfrm>
            <a:off x="1585988" y="7336775"/>
            <a:ext cx="7280059" cy="313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MX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es un programa del tipo Hoja de Cálculo que permite realizar operaciones con números organizados en una cuadrícula. Es útil para realizar desde simples sumas hasta cálculos complejos.</a:t>
            </a:r>
          </a:p>
          <a:p>
            <a:pPr marL="26511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s-MX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BO" smtClean="0"/>
          </a:p>
          <a:p>
            <a:pPr>
              <a:buFont typeface="Arial" panose="020B0604020202020204" pitchFamily="34" charset="0"/>
              <a:buNone/>
            </a:pPr>
            <a:endParaRPr lang="es-BO" dirty="0" smtClean="0"/>
          </a:p>
        </p:txBody>
      </p:sp>
      <p:pic>
        <p:nvPicPr>
          <p:cNvPr id="5122" name="Picture 2" descr="Resultado de imagen para historial de excel 20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53293"/>
            <a:ext cx="3313638" cy="31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8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14987</TotalTime>
  <Words>492</Words>
  <Application>Microsoft Office PowerPoint</Application>
  <PresentationFormat>Presentación en pantalla (4:3)</PresentationFormat>
  <Paragraphs>73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RUDY</dc:creator>
  <cp:lastModifiedBy>rudy salvatierra</cp:lastModifiedBy>
  <cp:revision>150</cp:revision>
  <dcterms:created xsi:type="dcterms:W3CDTF">2010-07-31T12:55:35Z</dcterms:created>
  <dcterms:modified xsi:type="dcterms:W3CDTF">2019-01-21T21:27:02Z</dcterms:modified>
</cp:coreProperties>
</file>