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50130-97F6-8DF6-B556-5964072A2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24D251-F7FE-7AF8-22BB-3C56C872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B2C7A8-F4FE-67D7-AA23-3392324E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6E6444-0CEA-4859-050E-596498D3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B73E508-0316-BC8D-308B-3D986E23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236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F30968-33B1-C84C-5344-D5CE5DF9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F02F62B-172F-C618-BB47-CE8DFFC0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71AA6A-4528-9AD2-577F-070778A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189884-65E9-6F9C-AB9C-21ABF783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3B875D-0DAD-938E-949A-887552D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75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3BC15F1-171A-B5D1-DBAA-EF8C81E78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396A31F-1A24-9C3A-73E7-B9C1EAD5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FAEA605-BE71-F2E2-C6CA-A3F1B7D3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03249A-A7F2-B7BF-2600-424C93EA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C4AB48-1C65-1E2C-F54B-E9BFD465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690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F2A352-0700-1F61-2C35-367FBE14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F48B5D-CFCB-692D-1BF8-185E44C1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11105C-8B11-136E-A457-5E4BB64B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7DC37C-0333-D068-561B-89AE53F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7C6CE6-3C09-0B40-824C-856B41C5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01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9AF164-BEF8-2FBA-44B5-974AEF21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6D9557B-9860-D11C-4380-5467BF61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1A269D-4159-9A7C-3185-F96CF767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2BCB47-1F7B-E71E-E4E6-1FF10B0C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DF067E-74D3-A76E-173A-8FAD26D0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905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3AF5A-AABB-5C22-133D-E1BB321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5A9189-6B0E-1F50-01BC-96471D9D4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01793C9-41D5-6AE8-6D62-95667DD04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10334AA-041B-BEC6-EB31-454B4828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94961CC-8EA1-186C-AEA6-0EAB327F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1793E1-7366-5D15-0C38-9A92288B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947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6E85AB-8BCC-1135-AC6F-1A0114E9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CB1BFA-C8E3-F774-42F9-81CC7D48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6EFDAC-0AF1-D996-DB17-A665DA57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44BCF19-6FC2-8008-52BA-CE906562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8E938BB-D52C-9FB3-F681-6E72AE72A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3857655-5A92-80CD-AE00-20C53EBA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2C2AE93-7D6F-EAF2-272C-538670AF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288FB4A-C95C-05CF-EEF7-3B2801F7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887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574264-03C4-1576-520B-E9388F09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7D752E-16DE-060F-C73C-D5EF8B77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0C8F920-0FFD-0A2D-6835-36499E94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7648CE-CC4A-56D3-4453-3E6F414F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411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DB021B3-E743-6818-2EE0-A56BDA05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229DC0F-C781-1774-0849-968D2EBF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289323-10AA-0EE6-FC14-3103EE17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37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C9AD58-C42B-A3E9-50FF-5F5D61BE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476F32-AF33-67E2-A351-E857F02E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66A349-D410-0C8B-C07A-2D79091E8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68852A1-C93D-9128-EA23-30348149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B4D04F-71F4-7E92-6E7A-708756D8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AC76022-FA5E-1D07-DB08-2EA465B7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1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81B5D-E3C0-8112-F0C2-756D607D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AC68389-87E8-0D07-D680-904D0EFFF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3E7CE71-04EE-57E9-2914-5DF5C0C1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F8019D6-51CA-DB49-2284-1C5717C4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DB8E209-67E5-18A3-2967-C285B839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D0474C0-F093-854D-EBE3-9FA6744E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34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2F37680-6D30-E3F3-3A99-9E67FB31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40BE43C-73EC-5A2E-29A9-AD05753D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0C14E28-A4F4-0ED4-9BD3-71BE740F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EA847-AF47-4A40-8604-7F0DC4904BDC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B06FD8-EEB0-A6DE-77BF-797DBB005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6721C5-E581-9B54-31BE-34A22F07C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6115-9E36-4CB1-83ED-2D3681AE7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14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0D448D-3F35-CD8B-18BB-E0C7500CC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TMF 2022/23 – Úloha 12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5F0EA6F-2BB3-D6E8-16D8-47FFEE09F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Měření síly v závislosti na hloubce ponoru</a:t>
            </a:r>
          </a:p>
          <a:p>
            <a:r>
              <a:rPr lang="cs-CZ" dirty="0"/>
              <a:t>Ondřej Sedláček</a:t>
            </a:r>
          </a:p>
        </p:txBody>
      </p:sp>
    </p:spTree>
    <p:extLst>
      <p:ext uri="{BB962C8B-B14F-4D97-AF65-F5344CB8AC3E}">
        <p14:creationId xmlns:p14="http://schemas.microsoft.com/office/powerpoint/2010/main" val="221532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4F5827-33BA-4053-D344-EE00CC95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Aparatura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B52F7-9AD9-EA74-A5DA-CD6ABC74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47" y="1690688"/>
            <a:ext cx="6536438" cy="2610803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Tenzometrický senzor + </a:t>
            </a:r>
            <a:r>
              <a:rPr lang="cs-CZ" dirty="0" err="1"/>
              <a:t>arduino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Pepsi 2,25l </a:t>
            </a:r>
            <a:r>
              <a:rPr lang="cs-CZ" dirty="0" err="1"/>
              <a:t>pet</a:t>
            </a:r>
            <a:r>
              <a:rPr lang="cs-CZ" dirty="0"/>
              <a:t> lahev</a:t>
            </a:r>
          </a:p>
          <a:p>
            <a:pPr marL="0" indent="0">
              <a:buNone/>
            </a:pPr>
            <a:r>
              <a:rPr lang="cs-CZ" dirty="0"/>
              <a:t>Rýže (long </a:t>
            </a:r>
            <a:r>
              <a:rPr lang="cs-CZ" dirty="0" err="1"/>
              <a:t>rice</a:t>
            </a:r>
            <a:r>
              <a:rPr lang="cs-CZ" dirty="0"/>
              <a:t>, </a:t>
            </a:r>
            <a:r>
              <a:rPr lang="cs-CZ" dirty="0" err="1"/>
              <a:t>parboiled</a:t>
            </a:r>
            <a:r>
              <a:rPr lang="cs-CZ" dirty="0"/>
              <a:t>, Billa a </a:t>
            </a:r>
            <a:r>
              <a:rPr lang="cs-CZ" dirty="0" err="1"/>
              <a:t>Lagris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410E38-04F3-E01C-D6CE-B44B975A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0"/>
            <a:ext cx="5132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5348B3-2AD9-08E5-E1A1-2C2016DD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23" y="3474587"/>
            <a:ext cx="4463112" cy="333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6172E21D-DAB1-1ECF-0A01-F41B69FE3E06}"/>
              </a:ext>
            </a:extLst>
          </p:cNvPr>
          <p:cNvSpPr txBox="1"/>
          <p:nvPr/>
        </p:nvSpPr>
        <p:spPr>
          <a:xfrm>
            <a:off x="3912243" y="3951178"/>
            <a:ext cx="14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&lt;- Protizávaží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42ABEA2-41C2-1A24-CF00-DCF71A0BEFAF}"/>
              </a:ext>
            </a:extLst>
          </p:cNvPr>
          <p:cNvSpPr txBox="1"/>
          <p:nvPr/>
        </p:nvSpPr>
        <p:spPr>
          <a:xfrm>
            <a:off x="3354301" y="591974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Tenzometr -&gt;</a:t>
            </a:r>
          </a:p>
        </p:txBody>
      </p:sp>
    </p:spTree>
    <p:extLst>
      <p:ext uri="{BB962C8B-B14F-4D97-AF65-F5344CB8AC3E}">
        <p14:creationId xmlns:p14="http://schemas.microsoft.com/office/powerpoint/2010/main" val="420645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7BC5A0-2BC3-86B5-A45B-951E5814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jednoho měření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7FC50A-C42E-0D1A-63D6-0A1F6469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970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Tyč zasunuta do středu rýže cca do požadované hloubky</a:t>
            </a:r>
          </a:p>
          <a:p>
            <a:pPr marL="0" indent="0">
              <a:buNone/>
            </a:pPr>
            <a:r>
              <a:rPr lang="cs-CZ" dirty="0"/>
              <a:t>Vynulování tenzometru (1 kalibrace na začátku)</a:t>
            </a:r>
          </a:p>
          <a:p>
            <a:pPr marL="0" indent="0">
              <a:buNone/>
            </a:pPr>
            <a:r>
              <a:rPr lang="cs-CZ" dirty="0"/>
              <a:t>Zavěšení a pomalé snižování ruky držící spodek </a:t>
            </a:r>
            <a:r>
              <a:rPr lang="cs-CZ" dirty="0" err="1"/>
              <a:t>pet</a:t>
            </a:r>
            <a:r>
              <a:rPr lang="cs-CZ" dirty="0"/>
              <a:t> lahve</a:t>
            </a:r>
          </a:p>
          <a:p>
            <a:pPr marL="0" indent="0">
              <a:buNone/>
            </a:pPr>
            <a:r>
              <a:rPr lang="cs-CZ" dirty="0"/>
              <a:t>Ukončení měření po kompletním vysunutí</a:t>
            </a:r>
          </a:p>
          <a:p>
            <a:pPr marL="0" indent="0">
              <a:buNone/>
            </a:pPr>
            <a:r>
              <a:rPr lang="cs-CZ" dirty="0"/>
              <a:t>Výběr nejvyšší hodnoty z celého průběhu (python)</a:t>
            </a:r>
          </a:p>
        </p:txBody>
      </p:sp>
    </p:spTree>
    <p:extLst>
      <p:ext uri="{BB962C8B-B14F-4D97-AF65-F5344CB8AC3E}">
        <p14:creationId xmlns:p14="http://schemas.microsoft.com/office/powerpoint/2010/main" val="14513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DB2A44-40CA-EFA5-B3C8-A7F08E3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727C4B-1F08-307F-7DB4-F6CF63B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78A9704-6797-5CA9-767C-AFFFDB98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4" y="214871"/>
            <a:ext cx="11998671" cy="6428258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547E955-2C0A-6C67-12D2-AD01E38C0675}"/>
              </a:ext>
            </a:extLst>
          </p:cNvPr>
          <p:cNvSpPr txBox="1"/>
          <p:nvPr/>
        </p:nvSpPr>
        <p:spPr>
          <a:xfrm rot="19016794">
            <a:off x="8234057" y="3356661"/>
            <a:ext cx="154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&lt;- Tyč bez rýže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C7E6C7E-C9F1-2279-9454-C042396602BE}"/>
              </a:ext>
            </a:extLst>
          </p:cNvPr>
          <p:cNvSpPr txBox="1"/>
          <p:nvPr/>
        </p:nvSpPr>
        <p:spPr>
          <a:xfrm>
            <a:off x="4855780" y="102790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&lt;- Uvolnění napětí ve struktuře (maximum)</a:t>
            </a:r>
          </a:p>
        </p:txBody>
      </p:sp>
    </p:spTree>
    <p:extLst>
      <p:ext uri="{BB962C8B-B14F-4D97-AF65-F5344CB8AC3E}">
        <p14:creationId xmlns:p14="http://schemas.microsoft.com/office/powerpoint/2010/main" val="38552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8664C0-0A6D-E3B1-AFED-1BA7EFEA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Měření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6372C0-48F6-7D3F-6927-8E5F63C5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6559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Rýže pouze od jednoho výrobce</a:t>
            </a:r>
          </a:p>
          <a:p>
            <a:pPr marL="0" indent="0">
              <a:buNone/>
            </a:pPr>
            <a:r>
              <a:rPr lang="cs-CZ" dirty="0"/>
              <a:t>Menší objem</a:t>
            </a:r>
          </a:p>
          <a:p>
            <a:pPr marL="0" indent="0">
              <a:buNone/>
            </a:pPr>
            <a:r>
              <a:rPr lang="cs-CZ" b="1" u="sng" dirty="0"/>
              <a:t>Mocninný fit – 1.784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AB37F36-2500-077B-8125-00668322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13" y="1467781"/>
            <a:ext cx="8082988" cy="52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8664C0-0A6D-E3B1-AFED-1BA7EFEA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Měření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6372C0-48F6-7D3F-6927-8E5F63C5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600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Mix rýží dvou výrobců (50/50 hmotnost)</a:t>
            </a:r>
          </a:p>
          <a:p>
            <a:pPr marL="0" indent="0">
              <a:buNone/>
            </a:pPr>
            <a:r>
              <a:rPr lang="cs-CZ" dirty="0"/>
              <a:t>Větší objem</a:t>
            </a:r>
          </a:p>
          <a:p>
            <a:pPr marL="0" indent="0">
              <a:buNone/>
            </a:pPr>
            <a:r>
              <a:rPr lang="cs-CZ" b="1" dirty="0"/>
              <a:t>2x se podařilo rýži kompletně zavěsit</a:t>
            </a:r>
          </a:p>
          <a:p>
            <a:pPr marL="0" indent="0">
              <a:buNone/>
            </a:pPr>
            <a:r>
              <a:rPr lang="cs-CZ" b="1" u="sng" dirty="0"/>
              <a:t>Mocninný fit – 2.122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DB2D375-24F2-E3CB-4FBC-5C61482D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25" y="1825625"/>
            <a:ext cx="803737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3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DFC7FA-F44A-EEDD-B08C-C6EA94FC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Měření z 1. VYDRY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D1EDE4-0533-BD5C-D9CE-12F2231B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u="sng" dirty="0"/>
              <a:t>Mocninný fit – 3.026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AE168E8-0F71-4D73-64F5-6A0F9950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51" y="1458410"/>
            <a:ext cx="7552350" cy="53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697E0-C0B0-B4C4-43A2-C2B5ABA3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Možné problémy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0E9034-95D5-E697-391E-4D0BF438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Tenzometrický senzor (1kg – u vyšší váhy možná nepřesný?)</a:t>
            </a:r>
          </a:p>
          <a:p>
            <a:r>
              <a:rPr lang="cs-CZ" dirty="0"/>
              <a:t>Frekvence měření senzoru (cca 80hz + automatické vyhlazování)</a:t>
            </a:r>
          </a:p>
          <a:p>
            <a:r>
              <a:rPr lang="cs-CZ" dirty="0"/>
              <a:t>Nepřesnost měření hloubky ponoru (kde je „hladina“?)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4752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170</Words>
  <Application>Microsoft Office PowerPoint</Application>
  <PresentationFormat>Širokoúhlá obrazovka</PresentationFormat>
  <Paragraphs>32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TMF 2022/23 – Úloha 12</vt:lpstr>
      <vt:lpstr>Aparatura</vt:lpstr>
      <vt:lpstr>Průběh jednoho měření</vt:lpstr>
      <vt:lpstr>Prezentace aplikace PowerPoint</vt:lpstr>
      <vt:lpstr>Měření 1</vt:lpstr>
      <vt:lpstr>Měření 2</vt:lpstr>
      <vt:lpstr>Měření z 1. VYDRY</vt:lpstr>
      <vt:lpstr>Možné problémy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TMF 2022/23 – Úloha 12</dc:title>
  <dc:creator>Sedláček Ondřej</dc:creator>
  <cp:lastModifiedBy>Sedláček Ondřej</cp:lastModifiedBy>
  <cp:revision>2</cp:revision>
  <dcterms:created xsi:type="dcterms:W3CDTF">2022-10-30T23:05:56Z</dcterms:created>
  <dcterms:modified xsi:type="dcterms:W3CDTF">2022-10-31T00:08:00Z</dcterms:modified>
</cp:coreProperties>
</file>