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73E16-0483-4E7E-A0CE-611EF29445AE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E855575E-0547-4F5C-9208-EBB3AADB5ECF}" type="pres">
      <dgm:prSet presAssocID="{A3673E16-0483-4E7E-A0CE-611EF29445A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BE9E75D-8C50-4230-AFA9-DA13F4DE0E95}" type="presOf" srcId="{A3673E16-0483-4E7E-A0CE-611EF29445AE}" destId="{E855575E-0547-4F5C-9208-EBB3AADB5EC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73E16-0483-4E7E-A0CE-611EF29445AE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E855575E-0547-4F5C-9208-EBB3AADB5ECF}" type="pres">
      <dgm:prSet presAssocID="{A3673E16-0483-4E7E-A0CE-611EF29445A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BE9E75D-8C50-4230-AFA9-DA13F4DE0E95}" type="presOf" srcId="{A3673E16-0483-4E7E-A0CE-611EF29445AE}" destId="{E855575E-0547-4F5C-9208-EBB3AADB5EC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B65A4-2668-4ED5-B15F-30794AD10401}" type="datetimeFigureOut">
              <a:rPr lang="LID4096" smtClean="0"/>
              <a:t>03/27/2023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1D3F8-9814-4209-BA88-44A4462C9F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861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8E9-0C91-950D-FBE9-3730406D48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7491" y="2512435"/>
            <a:ext cx="8460509" cy="1071274"/>
          </a:xfrm>
          <a:solidFill>
            <a:schemeClr val="accent1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Název úlohy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A1490-EBCE-BACF-059A-0C9969E5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036" y="2512436"/>
            <a:ext cx="1073728" cy="1071272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LID4096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780EB88-A0B4-6756-6290-A5635A8F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126" y="5957455"/>
            <a:ext cx="1507838" cy="7640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6B1-4483-49D2-955D-A527DB417F38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C977DE5-9E3A-1CBB-5CDC-6476C25BB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5709" y="5957455"/>
            <a:ext cx="1286165" cy="764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032BED5-E941-4FD3-B451-DF7A37ECF943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BC9D54B2-9CA7-2154-C80E-3A1809B1A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9581" y="5957455"/>
            <a:ext cx="9077037" cy="764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  <a:p>
            <a:endParaRPr lang="cs-CZ" dirty="0"/>
          </a:p>
          <a:p>
            <a:pPr algn="ctr"/>
            <a:r>
              <a:rPr lang="cs-CZ" dirty="0"/>
              <a:t>Gymnázium Christiana Dopplera a Gymnázium Cheb – team </a:t>
            </a:r>
            <a:r>
              <a:rPr lang="cs-CZ" dirty="0" err="1"/>
              <a:t>GCh</a:t>
            </a:r>
            <a:r>
              <a:rPr lang="cs-CZ" dirty="0"/>
              <a:t>(D+1)</a:t>
            </a:r>
            <a:endParaRPr lang="LID4096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4E069C14-829D-130A-8B56-C21167CCE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45" y="4049977"/>
            <a:ext cx="2364510" cy="1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A75-EB54-B2E4-1766-15F1A866A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125" y="683491"/>
            <a:ext cx="8545948" cy="831273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cs-CZ" dirty="0"/>
              <a:t>Nadpis slidu (box si roztáhněte)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7AB9-4329-24E5-9A24-34F816EF0C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0126" y="1653309"/>
            <a:ext cx="10023766" cy="416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/>
              <a:t>Různé body textu</a:t>
            </a:r>
          </a:p>
          <a:p>
            <a:pPr lvl="1"/>
            <a:r>
              <a:rPr lang="cs-CZ" dirty="0" err="1"/>
              <a:t>dwff</a:t>
            </a:r>
            <a:endParaRPr lang="cs-CZ" dirty="0"/>
          </a:p>
          <a:p>
            <a:pPr lvl="2"/>
            <a:r>
              <a:rPr lang="cs-CZ" dirty="0" err="1"/>
              <a:t>sdfsfd</a:t>
            </a:r>
            <a:endParaRPr lang="LID4096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8022F9-FC18-443F-900E-E7D0BBC5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126" y="5957455"/>
            <a:ext cx="1507838" cy="7640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CA08-8C77-4E15-830B-130F8218D360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9DCF78-8030-5162-43A8-48F903FF6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9581" y="5957455"/>
            <a:ext cx="9077037" cy="764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1126B4-4892-4951-B2F7-F8E62256A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7455" y="5957455"/>
            <a:ext cx="944419" cy="764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032BED5-E941-4FD3-B451-DF7A37ECF943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9A9BA28-5007-13B3-2300-5D85949DD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03" y="683491"/>
            <a:ext cx="1499294" cy="9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6226-DEF6-E051-12E7-1A3D483A30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1" y="1681311"/>
            <a:ext cx="5157787" cy="535563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První věc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7D67-E265-8DD6-BA77-2D0D7557F4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8601" y="2383274"/>
            <a:ext cx="5157787" cy="3407928"/>
          </a:xfrm>
        </p:spPr>
        <p:txBody>
          <a:bodyPr/>
          <a:lstStyle/>
          <a:p>
            <a:pPr lvl="0"/>
            <a:r>
              <a:rPr lang="cs-CZ" dirty="0"/>
              <a:t>Různé body textu</a:t>
            </a:r>
          </a:p>
          <a:p>
            <a:pPr lvl="1"/>
            <a:r>
              <a:rPr lang="cs-CZ" dirty="0" err="1"/>
              <a:t>dwff</a:t>
            </a:r>
            <a:endParaRPr lang="cs-CZ" dirty="0"/>
          </a:p>
          <a:p>
            <a:pPr lvl="2"/>
            <a:r>
              <a:rPr lang="cs-CZ" dirty="0" err="1"/>
              <a:t>sdfsfd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357BE-5B7F-84D8-6A19-1E8E51EC49E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61013" y="1681310"/>
            <a:ext cx="5183188" cy="53556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Druhá věc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C44C0-CB01-0F5A-539A-E5955043480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557837" y="2383274"/>
            <a:ext cx="5183188" cy="3407928"/>
          </a:xfrm>
        </p:spPr>
        <p:txBody>
          <a:bodyPr/>
          <a:lstStyle/>
          <a:p>
            <a:pPr lvl="0"/>
            <a:r>
              <a:rPr lang="cs-CZ" dirty="0"/>
              <a:t>Různé body textu</a:t>
            </a:r>
          </a:p>
          <a:p>
            <a:pPr lvl="1"/>
            <a:r>
              <a:rPr lang="cs-CZ" dirty="0" err="1"/>
              <a:t>dwff</a:t>
            </a:r>
            <a:endParaRPr lang="cs-CZ" dirty="0"/>
          </a:p>
          <a:p>
            <a:pPr lvl="2"/>
            <a:r>
              <a:rPr lang="cs-CZ" dirty="0" err="1"/>
              <a:t>sdfsfd</a:t>
            </a:r>
            <a:endParaRPr lang="LID4096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1DC3A2-DE28-E218-F4F2-41FAB188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0126" y="5957455"/>
            <a:ext cx="1507838" cy="7640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EADB-0220-424C-A3F9-2D7F0EC6B056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C38F398-CA46-C6F5-0389-427C7E8E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235" y="5957455"/>
            <a:ext cx="923639" cy="764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032BED5-E941-4FD3-B451-DF7A37ECF943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66C9C56-B35E-FB96-4915-306A72F6D6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9581" y="5957455"/>
            <a:ext cx="9077037" cy="764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ED99875-4BB2-06D8-4ECD-32D03C290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125" y="683491"/>
            <a:ext cx="8545948" cy="831273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cs-CZ" dirty="0"/>
              <a:t>Nadpis slidu (box si roztáhněte)</a:t>
            </a:r>
            <a:endParaRPr lang="LID4096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0DB216A-8E0F-7740-F532-FDA34902E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03" y="683491"/>
            <a:ext cx="1499294" cy="9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10AE-C06A-C94B-DDEA-38356B1AE17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0125" y="3429000"/>
            <a:ext cx="10042239" cy="2343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Podnadpis sekce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1FCC49-3687-529C-FE4D-E4AD4D28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126" y="5957455"/>
            <a:ext cx="1507838" cy="7640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C9ED-510E-43FD-A290-7DEF7C48821A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905F1C-A48F-1F94-EFFE-47248C75F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235" y="5957455"/>
            <a:ext cx="923639" cy="764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032BED5-E941-4FD3-B451-DF7A37ECF943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10E3FB-2A74-3B11-F3F0-73075075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9581" y="5957455"/>
            <a:ext cx="9077037" cy="764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E4F65EFB-B67B-D8FB-8B01-C03C7C28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03" y="683491"/>
            <a:ext cx="1499294" cy="99291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90A9780-979E-9D62-D572-4917E99CD7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125" y="2524482"/>
            <a:ext cx="8545948" cy="831273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cs-CZ" dirty="0"/>
              <a:t>Nadpis slidu (box si roztáhněte)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714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44088-5D38-28F9-F44F-64F84CFF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91"/>
            <a:ext cx="1051560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9EB3-093B-CA8E-A2C1-958235B3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3309"/>
            <a:ext cx="10515600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C749-F516-8EF8-56DF-E69736001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126" y="5957455"/>
            <a:ext cx="1507838" cy="7640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09EE-3535-4EC2-8116-28961EF2D80D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B677-E681-BB80-8F2B-B1B2C6AC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5709" y="5957455"/>
            <a:ext cx="1286165" cy="764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032BED5-E941-4FD3-B451-DF7A37ECF943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D067A89-677E-94A5-AA7E-AAD2959F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9581" y="5957455"/>
            <a:ext cx="9077037" cy="764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917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C3D9-235B-5B70-EBBD-B4A28003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Review</a:t>
            </a:r>
            <a:r>
              <a:rPr lang="cs-CZ" dirty="0"/>
              <a:t> - NAFTA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4AAAD-62FF-7D89-B8B9-DB3F0E5E7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4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0D77-1B5D-5110-ADC0-06A724B941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CE4988-7A52-4DC0-B147-E0D8B9AABD67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2565-664F-BFCE-69B1-DDFCBE52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cs-CZ"/>
          </a:p>
          <a:p>
            <a:endParaRPr lang="cs-CZ"/>
          </a:p>
          <a:p>
            <a:pPr algn="ctr"/>
            <a:r>
              <a:rPr lang="cs-CZ"/>
              <a:t>Gymnázium Christiana Dopplera a Gymnázium Cheb – team GCh(D+1)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26AE-682A-3557-D68E-CBC4A253F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32BED5-E941-4FD3-B451-DF7A37ECF943}" type="slidenum">
              <a:rPr lang="LID4096" smtClean="0"/>
              <a:pPr/>
              <a:t>1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55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0B6E-DFAC-8A05-D309-484AD81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Referent - </a:t>
            </a:r>
            <a:r>
              <a:rPr lang="cs-CZ" dirty="0" err="1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1170-C034-9DA9-F313-79018C6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Ignored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existence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PC </a:t>
            </a:r>
            <a:r>
              <a:rPr lang="cs-CZ" b="1" dirty="0" err="1"/>
              <a:t>layer</a:t>
            </a:r>
            <a:r>
              <a:rPr lang="cs-CZ" b="1" dirty="0"/>
              <a:t>?</a:t>
            </a:r>
          </a:p>
          <a:p>
            <a:r>
              <a:rPr lang="cs-CZ" dirty="0" err="1"/>
              <a:t>Difference</a:t>
            </a:r>
            <a:r>
              <a:rPr lang="cs-CZ" dirty="0"/>
              <a:t> in DVD?</a:t>
            </a:r>
          </a:p>
          <a:p>
            <a:r>
              <a:rPr lang="cs-CZ" b="1" dirty="0" err="1"/>
              <a:t>How</a:t>
            </a:r>
            <a:r>
              <a:rPr lang="cs-CZ" b="1" dirty="0"/>
              <a:t> </a:t>
            </a:r>
            <a:r>
              <a:rPr lang="cs-CZ" b="1" dirty="0" err="1"/>
              <a:t>accurate</a:t>
            </a:r>
            <a:r>
              <a:rPr lang="cs-CZ" b="1" dirty="0"/>
              <a:t>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HSL =&gt; </a:t>
            </a:r>
            <a:r>
              <a:rPr lang="cs-CZ" b="1" dirty="0" err="1"/>
              <a:t>wavelength</a:t>
            </a:r>
            <a:r>
              <a:rPr lang="cs-CZ" b="1" dirty="0"/>
              <a:t> </a:t>
            </a:r>
            <a:r>
              <a:rPr lang="cs-CZ" b="1" dirty="0" err="1"/>
              <a:t>conversion</a:t>
            </a:r>
            <a:r>
              <a:rPr lang="cs-CZ" b="1" dirty="0"/>
              <a:t>?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it</a:t>
            </a:r>
            <a:r>
              <a:rPr lang="cs-CZ" b="1" dirty="0"/>
              <a:t> </a:t>
            </a:r>
            <a:r>
              <a:rPr lang="cs-CZ" b="1" dirty="0" err="1"/>
              <a:t>linear</a:t>
            </a:r>
            <a:r>
              <a:rPr lang="cs-CZ" b="1" dirty="0"/>
              <a:t>?</a:t>
            </a:r>
          </a:p>
          <a:p>
            <a:endParaRPr lang="cs-CZ" dirty="0"/>
          </a:p>
          <a:p>
            <a:r>
              <a:rPr lang="cs-CZ" dirty="0"/>
              <a:t>Not </a:t>
            </a:r>
            <a:r>
              <a:rPr lang="cs-CZ" dirty="0" err="1"/>
              <a:t>angle</a:t>
            </a:r>
            <a:r>
              <a:rPr lang="cs-CZ" dirty="0"/>
              <a:t>, but distance =&gt;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line?</a:t>
            </a:r>
          </a:p>
          <a:p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AB4C-DCAF-CB01-A8D5-551C05434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ACA08-8C77-4E15-830B-130F8218D360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771F-8405-CB6F-C023-4C822DB7E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4A9B-B36C-B981-B89B-BF8BA3E01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32BED5-E941-4FD3-B451-DF7A37ECF943}" type="slidenum">
              <a:rPr lang="LID4096" smtClean="0"/>
              <a:pPr/>
              <a:t>2</a:t>
            </a:fld>
            <a:endParaRPr lang="LID4096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277784-9DD6-89A2-72BA-AA85C119F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999273"/>
              </p:ext>
            </p:extLst>
          </p:nvPr>
        </p:nvGraphicFramePr>
        <p:xfrm>
          <a:off x="210126" y="136524"/>
          <a:ext cx="11771746" cy="408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4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0B6E-DFAC-8A05-D309-484AD81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Opponent</a:t>
            </a:r>
            <a:r>
              <a:rPr lang="cs-CZ" dirty="0"/>
              <a:t> - </a:t>
            </a:r>
            <a:r>
              <a:rPr lang="cs-CZ" dirty="0" err="1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1170-C034-9DA9-F313-79018C6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Why</a:t>
            </a:r>
            <a:r>
              <a:rPr lang="cs-CZ" dirty="0"/>
              <a:t>/</a:t>
            </a:r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discs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relevant</a:t>
            </a:r>
            <a:r>
              <a:rPr lang="cs-CZ" dirty="0"/>
              <a:t>?</a:t>
            </a:r>
          </a:p>
          <a:p>
            <a:endParaRPr lang="cs-CZ" dirty="0"/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AB4C-DCAF-CB01-A8D5-551C05434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ACA08-8C77-4E15-830B-130F8218D360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771F-8405-CB6F-C023-4C822DB7E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4A9B-B36C-B981-B89B-BF8BA3E01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32BED5-E941-4FD3-B451-DF7A37ECF943}" type="slidenum">
              <a:rPr lang="LID4096" smtClean="0"/>
              <a:pPr/>
              <a:t>3</a:t>
            </a:fld>
            <a:endParaRPr lang="LID4096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277784-9DD6-89A2-72BA-AA85C119F7D0}"/>
              </a:ext>
            </a:extLst>
          </p:cNvPr>
          <p:cNvGraphicFramePr/>
          <p:nvPr/>
        </p:nvGraphicFramePr>
        <p:xfrm>
          <a:off x="210126" y="136524"/>
          <a:ext cx="11771746" cy="408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50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BBAA4-FA53-C90F-5651-D9A8E0E7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Referent - </a:t>
            </a:r>
            <a:r>
              <a:rPr lang="cs-CZ" dirty="0" err="1"/>
              <a:t>Review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9FAAB1-EBC0-65D1-BDF7-9899E751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Good</a:t>
            </a:r>
            <a:r>
              <a:rPr lang="cs-CZ" dirty="0"/>
              <a:t> to </a:t>
            </a:r>
            <a:r>
              <a:rPr lang="cs-CZ" dirty="0" err="1"/>
              <a:t>mention</a:t>
            </a:r>
            <a:r>
              <a:rPr lang="cs-CZ" dirty="0"/>
              <a:t> </a:t>
            </a:r>
            <a:r>
              <a:rPr lang="cs-CZ" dirty="0" err="1"/>
              <a:t>monochromatic</a:t>
            </a:r>
            <a:r>
              <a:rPr lang="cs-CZ" dirty="0"/>
              <a:t> </a:t>
            </a:r>
            <a:r>
              <a:rPr lang="cs-CZ" dirty="0" err="1"/>
              <a:t>light</a:t>
            </a:r>
            <a:endParaRPr lang="cs-CZ" dirty="0"/>
          </a:p>
          <a:p>
            <a:r>
              <a:rPr lang="cs-CZ" dirty="0" err="1"/>
              <a:t>Vast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2D80E7-E360-4306-0460-902E67AC61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ACA08-8C77-4E15-830B-130F8218D360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07BA63-2964-93C4-7538-9FE58FF98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8E88FC-2E2E-4E93-AFD0-C1058635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32BED5-E941-4FD3-B451-DF7A37ECF943}" type="slidenum">
              <a:rPr lang="LID4096" smtClean="0"/>
              <a:pPr/>
              <a:t>4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9598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2FF435-C121-BA56-AA64-285D4A32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Opponent</a:t>
            </a:r>
            <a:r>
              <a:rPr lang="cs-CZ" dirty="0"/>
              <a:t> - </a:t>
            </a:r>
            <a:r>
              <a:rPr lang="cs-CZ" dirty="0" err="1"/>
              <a:t>Review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50DD69-24E9-5CD1-17A8-A8B024EF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Good</a:t>
            </a:r>
            <a:r>
              <a:rPr lang="cs-CZ" dirty="0"/>
              <a:t> to </a:t>
            </a:r>
            <a:r>
              <a:rPr lang="cs-CZ" dirty="0" err="1"/>
              <a:t>aks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clarification</a:t>
            </a:r>
            <a:r>
              <a:rPr lang="cs-CZ" dirty="0"/>
              <a:t> </a:t>
            </a:r>
            <a:r>
              <a:rPr lang="cs-CZ" dirty="0" err="1"/>
              <a:t>why</a:t>
            </a:r>
            <a:r>
              <a:rPr lang="cs-CZ" dirty="0"/>
              <a:t> not green</a:t>
            </a:r>
          </a:p>
          <a:p>
            <a:r>
              <a:rPr lang="cs-CZ" b="1" dirty="0" err="1"/>
              <a:t>Started</a:t>
            </a:r>
            <a:r>
              <a:rPr lang="cs-CZ" b="1" dirty="0"/>
              <a:t> </a:t>
            </a:r>
            <a:r>
              <a:rPr lang="cs-CZ" b="1" dirty="0" err="1"/>
              <a:t>off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discussion</a:t>
            </a:r>
            <a:r>
              <a:rPr lang="cs-CZ" b="1" dirty="0"/>
              <a:t> by </a:t>
            </a:r>
            <a:r>
              <a:rPr lang="cs-CZ" b="1" dirty="0" err="1"/>
              <a:t>asking</a:t>
            </a:r>
            <a:r>
              <a:rPr lang="cs-CZ" b="1" dirty="0"/>
              <a:t> </a:t>
            </a:r>
            <a:r>
              <a:rPr lang="cs-CZ" b="1" dirty="0" err="1"/>
              <a:t>questions</a:t>
            </a:r>
            <a:r>
              <a:rPr lang="cs-CZ" b="1" dirty="0"/>
              <a:t>. </a:t>
            </a:r>
            <a:r>
              <a:rPr lang="cs-CZ" b="1" dirty="0" err="1"/>
              <a:t>Instead</a:t>
            </a:r>
            <a:r>
              <a:rPr lang="cs-CZ" b="1" dirty="0"/>
              <a:t> </a:t>
            </a:r>
            <a:r>
              <a:rPr lang="cs-CZ" b="1" dirty="0" err="1"/>
              <a:t>should</a:t>
            </a:r>
            <a:r>
              <a:rPr lang="cs-CZ" b="1" dirty="0"/>
              <a:t> </a:t>
            </a:r>
            <a:r>
              <a:rPr lang="cs-CZ" b="1" dirty="0" err="1"/>
              <a:t>initiate</a:t>
            </a:r>
            <a:r>
              <a:rPr lang="cs-CZ" b="1" dirty="0"/>
              <a:t> a </a:t>
            </a:r>
            <a:r>
              <a:rPr lang="cs-CZ" b="1" dirty="0" err="1"/>
              <a:t>discussion</a:t>
            </a:r>
            <a:r>
              <a:rPr lang="cs-CZ" b="1" dirty="0"/>
              <a:t> and </a:t>
            </a:r>
            <a:r>
              <a:rPr lang="cs-CZ" b="1" dirty="0" err="1"/>
              <a:t>evaluate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. </a:t>
            </a:r>
            <a:r>
              <a:rPr lang="cs-CZ" b="1" dirty="0" err="1"/>
              <a:t>Asking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same</a:t>
            </a:r>
            <a:r>
              <a:rPr lang="cs-CZ" b="1" dirty="0"/>
              <a:t> </a:t>
            </a:r>
            <a:r>
              <a:rPr lang="cs-CZ" b="1" dirty="0" err="1"/>
              <a:t>thing</a:t>
            </a:r>
            <a:r>
              <a:rPr lang="cs-CZ" b="1" dirty="0"/>
              <a:t> </a:t>
            </a:r>
            <a:r>
              <a:rPr lang="cs-CZ" b="1" dirty="0" err="1"/>
              <a:t>multiple</a:t>
            </a:r>
            <a:r>
              <a:rPr lang="cs-CZ" b="1" dirty="0"/>
              <a:t> </a:t>
            </a:r>
            <a:r>
              <a:rPr lang="cs-CZ" b="1" dirty="0" err="1"/>
              <a:t>times</a:t>
            </a:r>
            <a:endParaRPr lang="cs-CZ" b="1" dirty="0"/>
          </a:p>
          <a:p>
            <a:r>
              <a:rPr lang="cs-CZ" b="1" dirty="0" err="1"/>
              <a:t>Poorly</a:t>
            </a:r>
            <a:r>
              <a:rPr lang="cs-CZ" b="1" dirty="0"/>
              <a:t> </a:t>
            </a:r>
            <a:r>
              <a:rPr lang="cs-CZ" b="1" dirty="0" err="1"/>
              <a:t>prepared</a:t>
            </a:r>
            <a:r>
              <a:rPr lang="cs-CZ" b="1" dirty="0"/>
              <a:t> </a:t>
            </a:r>
          </a:p>
          <a:p>
            <a:r>
              <a:rPr lang="cs-CZ" dirty="0" err="1"/>
              <a:t>Quiet</a:t>
            </a:r>
            <a:r>
              <a:rPr lang="cs-CZ" dirty="0"/>
              <a:t> and </a:t>
            </a:r>
            <a:r>
              <a:rPr lang="cs-CZ" dirty="0" err="1"/>
              <a:t>poorly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F497EB-C6D1-2360-DC17-7F6546CF6F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ACA08-8C77-4E15-830B-130F8218D360}" type="datetime1">
              <a:rPr lang="LID4096" smtClean="0"/>
              <a:t>03/27/2023</a:t>
            </a:fld>
            <a:endParaRPr lang="LID4096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545D08-0D71-20AC-9E3D-DF0450366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  Gymnázium Christiana Dopplera a Gymnázium Cheb – team GCh(D+1)</a:t>
            </a:r>
            <a:endParaRPr lang="LID4096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692C76-FCEB-7143-BBE7-03E6478F8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32BED5-E941-4FD3-B451-DF7A37ECF943}" type="slidenum">
              <a:rPr lang="LID4096" smtClean="0"/>
              <a:pPr/>
              <a:t>5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81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2F0BC43848CD45A3535E6EE99813D8" ma:contentTypeVersion="7" ma:contentTypeDescription="Vytvoří nový dokument" ma:contentTypeScope="" ma:versionID="95b22c2efedf9d9862074d0f2edd2c53">
  <xsd:schema xmlns:xsd="http://www.w3.org/2001/XMLSchema" xmlns:xs="http://www.w3.org/2001/XMLSchema" xmlns:p="http://schemas.microsoft.com/office/2006/metadata/properties" xmlns:ns3="9b172af6-1c51-419e-bd26-a1bb6b997cfd" xmlns:ns4="8d1cbae9-84b9-4e4a-84b8-c7e291f2fae3" targetNamespace="http://schemas.microsoft.com/office/2006/metadata/properties" ma:root="true" ma:fieldsID="f012c4727567bf427596285edb9f92a1" ns3:_="" ns4:_="">
    <xsd:import namespace="9b172af6-1c51-419e-bd26-a1bb6b997cfd"/>
    <xsd:import namespace="8d1cbae9-84b9-4e4a-84b8-c7e291f2fa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72af6-1c51-419e-bd26-a1bb6b997c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cbae9-84b9-4e4a-84b8-c7e291f2f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0457A3-E14D-4AD7-8730-2B43830A4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72af6-1c51-419e-bd26-a1bb6b997cfd"/>
    <ds:schemaRef ds:uri="8d1cbae9-84b9-4e4a-84b8-c7e291f2f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84DEE9-F5C2-49C7-AB82-421992C302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EDEB16-99F9-4A1E-AF25-1066FF06A00B}">
  <ds:schemaRefs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d1cbae9-84b9-4e4a-84b8-c7e291f2fae3"/>
    <ds:schemaRef ds:uri="9b172af6-1c51-419e-bd26-a1bb6b997c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159</Words>
  <Application>Microsoft Office PowerPoint</Application>
  <PresentationFormat>Širokoúhlá obrazovka</PresentationFormat>
  <Paragraphs>33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Bahnschrift Light</vt:lpstr>
      <vt:lpstr>Calibri</vt:lpstr>
      <vt:lpstr>Office Theme</vt:lpstr>
      <vt:lpstr>Review - NAFTA</vt:lpstr>
      <vt:lpstr>Referent - Questions</vt:lpstr>
      <vt:lpstr>Opponent - Questions</vt:lpstr>
      <vt:lpstr>Referent - Review</vt:lpstr>
      <vt:lpstr>Opponent -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Marhoul</dc:creator>
  <cp:lastModifiedBy>Ondřej Sedláček</cp:lastModifiedBy>
  <cp:revision>2</cp:revision>
  <dcterms:created xsi:type="dcterms:W3CDTF">2023-03-20T12:50:50Z</dcterms:created>
  <dcterms:modified xsi:type="dcterms:W3CDTF">2023-03-27T10:27:27Z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0x010100E72F0BC43848CD45A3535E6EE99813D8</vt:lpwstr>
  </property>
</Properties>
</file>