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61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50181-A571-436F-9DD4-02E268DC4C31}" v="386" dt="2023-12-14T16:14:06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08" autoAdjust="0"/>
  </p:normalViewPr>
  <p:slideViewPr>
    <p:cSldViewPr snapToGrid="0">
      <p:cViewPr varScale="1">
        <p:scale>
          <a:sx n="79" d="100"/>
          <a:sy n="79" d="100"/>
        </p:scale>
        <p:origin x="73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ulliver" userId="9abf190c3b8e1ebb" providerId="LiveId" clId="{C2E50181-A571-436F-9DD4-02E268DC4C31}"/>
    <pc:docChg chg="undo redo custSel addSld modSld sldOrd addSection delSection modSection">
      <pc:chgData name="Daniel Culliver" userId="9abf190c3b8e1ebb" providerId="LiveId" clId="{C2E50181-A571-436F-9DD4-02E268DC4C31}" dt="2023-12-14T16:14:58.510" v="4305" actId="20577"/>
      <pc:docMkLst>
        <pc:docMk/>
      </pc:docMkLst>
      <pc:sldChg chg="modSp mod">
        <pc:chgData name="Daniel Culliver" userId="9abf190c3b8e1ebb" providerId="LiveId" clId="{C2E50181-A571-436F-9DD4-02E268DC4C31}" dt="2023-12-14T13:57:57.288" v="63" actId="20577"/>
        <pc:sldMkLst>
          <pc:docMk/>
          <pc:sldMk cId="3700892770" sldId="256"/>
        </pc:sldMkLst>
        <pc:spChg chg="mod">
          <ac:chgData name="Daniel Culliver" userId="9abf190c3b8e1ebb" providerId="LiveId" clId="{C2E50181-A571-436F-9DD4-02E268DC4C31}" dt="2023-12-14T13:57:57.288" v="63" actId="20577"/>
          <ac:spMkLst>
            <pc:docMk/>
            <pc:sldMk cId="3700892770" sldId="256"/>
            <ac:spMk id="2" creationId="{65912DFE-C37C-683F-CE7B-B94F74EEC78C}"/>
          </ac:spMkLst>
        </pc:spChg>
        <pc:spChg chg="mod">
          <ac:chgData name="Daniel Culliver" userId="9abf190c3b8e1ebb" providerId="LiveId" clId="{C2E50181-A571-436F-9DD4-02E268DC4C31}" dt="2023-12-14T13:57:36.903" v="21" actId="20577"/>
          <ac:spMkLst>
            <pc:docMk/>
            <pc:sldMk cId="3700892770" sldId="256"/>
            <ac:spMk id="6" creationId="{348F18E7-108B-7FF5-7A39-1DE01BF833BA}"/>
          </ac:spMkLst>
        </pc:spChg>
        <pc:spChg chg="mod">
          <ac:chgData name="Daniel Culliver" userId="9abf190c3b8e1ebb" providerId="LiveId" clId="{C2E50181-A571-436F-9DD4-02E268DC4C31}" dt="2023-12-14T13:57:29.736" v="5" actId="20577"/>
          <ac:spMkLst>
            <pc:docMk/>
            <pc:sldMk cId="3700892770" sldId="256"/>
            <ac:spMk id="7" creationId="{BA412E46-86CA-B22A-B7E5-0C8016C7F24D}"/>
          </ac:spMkLst>
        </pc:spChg>
      </pc:sldChg>
      <pc:sldChg chg="modSp new mod">
        <pc:chgData name="Daniel Culliver" userId="9abf190c3b8e1ebb" providerId="LiveId" clId="{C2E50181-A571-436F-9DD4-02E268DC4C31}" dt="2023-12-14T15:49:57.170" v="4038" actId="20577"/>
        <pc:sldMkLst>
          <pc:docMk/>
          <pc:sldMk cId="773507789" sldId="257"/>
        </pc:sldMkLst>
        <pc:spChg chg="mod">
          <ac:chgData name="Daniel Culliver" userId="9abf190c3b8e1ebb" providerId="LiveId" clId="{C2E50181-A571-436F-9DD4-02E268DC4C31}" dt="2023-12-14T13:58:20.099" v="101" actId="20577"/>
          <ac:spMkLst>
            <pc:docMk/>
            <pc:sldMk cId="773507789" sldId="257"/>
            <ac:spMk id="2" creationId="{B63E5DA0-3BBB-5E9B-1939-F4DF6A929207}"/>
          </ac:spMkLst>
        </pc:spChg>
        <pc:spChg chg="mod">
          <ac:chgData name="Daniel Culliver" userId="9abf190c3b8e1ebb" providerId="LiveId" clId="{C2E50181-A571-436F-9DD4-02E268DC4C31}" dt="2023-12-14T15:49:57.170" v="4038" actId="20577"/>
          <ac:spMkLst>
            <pc:docMk/>
            <pc:sldMk cId="773507789" sldId="257"/>
            <ac:spMk id="3" creationId="{0A1BD865-26EE-796C-358C-76BA68930044}"/>
          </ac:spMkLst>
        </pc:spChg>
        <pc:spChg chg="mod">
          <ac:chgData name="Daniel Culliver" userId="9abf190c3b8e1ebb" providerId="LiveId" clId="{C2E50181-A571-436F-9DD4-02E268DC4C31}" dt="2023-12-14T13:58:02.416" v="76" actId="20577"/>
          <ac:spMkLst>
            <pc:docMk/>
            <pc:sldMk cId="773507789" sldId="257"/>
            <ac:spMk id="7" creationId="{5B8CF872-0763-31DC-F386-9BB449771149}"/>
          </ac:spMkLst>
        </pc:spChg>
      </pc:sldChg>
      <pc:sldChg chg="addSp modSp new mod modNotesTx">
        <pc:chgData name="Daniel Culliver" userId="9abf190c3b8e1ebb" providerId="LiveId" clId="{C2E50181-A571-436F-9DD4-02E268DC4C31}" dt="2023-12-14T14:43:48.653" v="842" actId="20577"/>
        <pc:sldMkLst>
          <pc:docMk/>
          <pc:sldMk cId="2963805890" sldId="258"/>
        </pc:sldMkLst>
        <pc:spChg chg="mod">
          <ac:chgData name="Daniel Culliver" userId="9abf190c3b8e1ebb" providerId="LiveId" clId="{C2E50181-A571-436F-9DD4-02E268DC4C31}" dt="2023-12-14T13:58:26.846" v="117" actId="20577"/>
          <ac:spMkLst>
            <pc:docMk/>
            <pc:sldMk cId="2963805890" sldId="258"/>
            <ac:spMk id="2" creationId="{1554FD27-25E3-92AD-7E64-312E692A6F02}"/>
          </ac:spMkLst>
        </pc:spChg>
        <pc:spChg chg="mod">
          <ac:chgData name="Daniel Culliver" userId="9abf190c3b8e1ebb" providerId="LiveId" clId="{C2E50181-A571-436F-9DD4-02E268DC4C31}" dt="2023-12-14T13:59:31.680" v="137" actId="113"/>
          <ac:spMkLst>
            <pc:docMk/>
            <pc:sldMk cId="2963805890" sldId="258"/>
            <ac:spMk id="3" creationId="{FD6B7570-3CF6-2F78-BA9A-2A885C52A536}"/>
          </ac:spMkLst>
        </pc:spChg>
        <pc:spChg chg="mod">
          <ac:chgData name="Daniel Culliver" userId="9abf190c3b8e1ebb" providerId="LiveId" clId="{C2E50181-A571-436F-9DD4-02E268DC4C31}" dt="2023-12-14T13:58:38.338" v="129" actId="20577"/>
          <ac:spMkLst>
            <pc:docMk/>
            <pc:sldMk cId="2963805890" sldId="258"/>
            <ac:spMk id="7" creationId="{BE2D5219-F8E9-07AF-C6E3-7FFEB6C4DB11}"/>
          </ac:spMkLst>
        </pc:spChg>
        <pc:picChg chg="add mod">
          <ac:chgData name="Daniel Culliver" userId="9abf190c3b8e1ebb" providerId="LiveId" clId="{C2E50181-A571-436F-9DD4-02E268DC4C31}" dt="2023-12-14T14:10:05.850" v="146" actId="1076"/>
          <ac:picMkLst>
            <pc:docMk/>
            <pc:sldMk cId="2963805890" sldId="258"/>
            <ac:picMk id="9" creationId="{47D61660-A16A-6844-E220-787DCAA025C2}"/>
          </ac:picMkLst>
        </pc:picChg>
        <pc:picChg chg="add mod">
          <ac:chgData name="Daniel Culliver" userId="9abf190c3b8e1ebb" providerId="LiveId" clId="{C2E50181-A571-436F-9DD4-02E268DC4C31}" dt="2023-12-14T14:09:59.762" v="145" actId="14100"/>
          <ac:picMkLst>
            <pc:docMk/>
            <pc:sldMk cId="2963805890" sldId="258"/>
            <ac:picMk id="11" creationId="{869BE7CE-BFA5-62AD-22F7-BC02EBE0BF6C}"/>
          </ac:picMkLst>
        </pc:picChg>
      </pc:sldChg>
      <pc:sldChg chg="modSp new mod modNotesTx">
        <pc:chgData name="Daniel Culliver" userId="9abf190c3b8e1ebb" providerId="LiveId" clId="{C2E50181-A571-436F-9DD4-02E268DC4C31}" dt="2023-12-14T14:43:06.163" v="802" actId="20577"/>
        <pc:sldMkLst>
          <pc:docMk/>
          <pc:sldMk cId="1801550989" sldId="259"/>
        </pc:sldMkLst>
        <pc:spChg chg="mod">
          <ac:chgData name="Daniel Culliver" userId="9abf190c3b8e1ebb" providerId="LiveId" clId="{C2E50181-A571-436F-9DD4-02E268DC4C31}" dt="2023-12-14T14:13:50.187" v="162" actId="20577"/>
          <ac:spMkLst>
            <pc:docMk/>
            <pc:sldMk cId="1801550989" sldId="259"/>
            <ac:spMk id="2" creationId="{8429ECBC-4848-AA84-F8BD-FFA6C37767CD}"/>
          </ac:spMkLst>
        </pc:spChg>
        <pc:spChg chg="mod">
          <ac:chgData name="Daniel Culliver" userId="9abf190c3b8e1ebb" providerId="LiveId" clId="{C2E50181-A571-436F-9DD4-02E268DC4C31}" dt="2023-12-14T14:43:06.163" v="802" actId="20577"/>
          <ac:spMkLst>
            <pc:docMk/>
            <pc:sldMk cId="1801550989" sldId="259"/>
            <ac:spMk id="3" creationId="{3C80D419-0EF4-04E8-CB2C-56324D22EB7E}"/>
          </ac:spMkLst>
        </pc:spChg>
        <pc:spChg chg="mod">
          <ac:chgData name="Daniel Culliver" userId="9abf190c3b8e1ebb" providerId="LiveId" clId="{C2E50181-A571-436F-9DD4-02E268DC4C31}" dt="2023-12-14T14:13:53.719" v="174" actId="20577"/>
          <ac:spMkLst>
            <pc:docMk/>
            <pc:sldMk cId="1801550989" sldId="259"/>
            <ac:spMk id="7" creationId="{E38CE3BB-9D19-5218-C782-54AB1DBB0B2C}"/>
          </ac:spMkLst>
        </pc:spChg>
      </pc:sldChg>
      <pc:sldChg chg="addSp delSp modSp new mod modNotesTx">
        <pc:chgData name="Daniel Culliver" userId="9abf190c3b8e1ebb" providerId="LiveId" clId="{C2E50181-A571-436F-9DD4-02E268DC4C31}" dt="2023-12-14T14:42:24.568" v="760" actId="20577"/>
        <pc:sldMkLst>
          <pc:docMk/>
          <pc:sldMk cId="3233463798" sldId="260"/>
        </pc:sldMkLst>
        <pc:spChg chg="mod">
          <ac:chgData name="Daniel Culliver" userId="9abf190c3b8e1ebb" providerId="LiveId" clId="{C2E50181-A571-436F-9DD4-02E268DC4C31}" dt="2023-12-14T14:16:40.814" v="376" actId="20577"/>
          <ac:spMkLst>
            <pc:docMk/>
            <pc:sldMk cId="3233463798" sldId="260"/>
            <ac:spMk id="2" creationId="{5C949C52-473E-5819-E5B2-42FBEFA7C9A9}"/>
          </ac:spMkLst>
        </pc:spChg>
        <pc:spChg chg="mod">
          <ac:chgData name="Daniel Culliver" userId="9abf190c3b8e1ebb" providerId="LiveId" clId="{C2E50181-A571-436F-9DD4-02E268DC4C31}" dt="2023-12-14T14:18:54.181" v="507" actId="20577"/>
          <ac:spMkLst>
            <pc:docMk/>
            <pc:sldMk cId="3233463798" sldId="260"/>
            <ac:spMk id="3" creationId="{5F93135B-5395-119B-C012-209FAA4D95FC}"/>
          </ac:spMkLst>
        </pc:spChg>
        <pc:spChg chg="mod">
          <ac:chgData name="Daniel Culliver" userId="9abf190c3b8e1ebb" providerId="LiveId" clId="{C2E50181-A571-436F-9DD4-02E268DC4C31}" dt="2023-12-14T14:16:34.279" v="353" actId="20577"/>
          <ac:spMkLst>
            <pc:docMk/>
            <pc:sldMk cId="3233463798" sldId="260"/>
            <ac:spMk id="7" creationId="{B12C6905-7F2A-9612-EE9B-B6D90E6152FC}"/>
          </ac:spMkLst>
        </pc:spChg>
        <pc:picChg chg="add del mod">
          <ac:chgData name="Daniel Culliver" userId="9abf190c3b8e1ebb" providerId="LiveId" clId="{C2E50181-A571-436F-9DD4-02E268DC4C31}" dt="2023-12-14T14:20:55.649" v="516" actId="478"/>
          <ac:picMkLst>
            <pc:docMk/>
            <pc:sldMk cId="3233463798" sldId="260"/>
            <ac:picMk id="1026" creationId="{B51089FB-43BF-251D-96D8-B2C696583D84}"/>
          </ac:picMkLst>
        </pc:picChg>
        <pc:picChg chg="add mod">
          <ac:chgData name="Daniel Culliver" userId="9abf190c3b8e1ebb" providerId="LiveId" clId="{C2E50181-A571-436F-9DD4-02E268DC4C31}" dt="2023-12-14T14:21:01.376" v="517" actId="1076"/>
          <ac:picMkLst>
            <pc:docMk/>
            <pc:sldMk cId="3233463798" sldId="260"/>
            <ac:picMk id="1028" creationId="{F2266D52-B45C-B87A-BE90-BCB0FF821A77}"/>
          </ac:picMkLst>
        </pc:picChg>
      </pc:sldChg>
      <pc:sldChg chg="addSp modSp new mod modNotesTx">
        <pc:chgData name="Daniel Culliver" userId="9abf190c3b8e1ebb" providerId="LiveId" clId="{C2E50181-A571-436F-9DD4-02E268DC4C31}" dt="2023-12-14T14:50:56.152" v="1015" actId="20577"/>
        <pc:sldMkLst>
          <pc:docMk/>
          <pc:sldMk cId="3036821973" sldId="261"/>
        </pc:sldMkLst>
        <pc:spChg chg="mod">
          <ac:chgData name="Daniel Culliver" userId="9abf190c3b8e1ebb" providerId="LiveId" clId="{C2E50181-A571-436F-9DD4-02E268DC4C31}" dt="2023-12-14T14:40:38.688" v="651" actId="20577"/>
          <ac:spMkLst>
            <pc:docMk/>
            <pc:sldMk cId="3036821973" sldId="261"/>
            <ac:spMk id="2" creationId="{BAB2E5D8-B04F-79B1-C797-98F3F1DF0EC7}"/>
          </ac:spMkLst>
        </pc:spChg>
        <pc:spChg chg="mod">
          <ac:chgData name="Daniel Culliver" userId="9abf190c3b8e1ebb" providerId="LiveId" clId="{C2E50181-A571-436F-9DD4-02E268DC4C31}" dt="2023-12-14T14:50:56.152" v="1015" actId="20577"/>
          <ac:spMkLst>
            <pc:docMk/>
            <pc:sldMk cId="3036821973" sldId="261"/>
            <ac:spMk id="3" creationId="{3FD8F634-4F5C-C9A9-D454-DA6C58D2FC77}"/>
          </ac:spMkLst>
        </pc:spChg>
        <pc:spChg chg="mod">
          <ac:chgData name="Daniel Culliver" userId="9abf190c3b8e1ebb" providerId="LiveId" clId="{C2E50181-A571-436F-9DD4-02E268DC4C31}" dt="2023-12-14T14:40:51.960" v="664" actId="20577"/>
          <ac:spMkLst>
            <pc:docMk/>
            <pc:sldMk cId="3036821973" sldId="261"/>
            <ac:spMk id="7" creationId="{0975ED02-65DA-E02B-1ADA-55DA6E175BD7}"/>
          </ac:spMkLst>
        </pc:spChg>
        <pc:graphicFrameChg chg="add mod">
          <ac:chgData name="Daniel Culliver" userId="9abf190c3b8e1ebb" providerId="LiveId" clId="{C2E50181-A571-436F-9DD4-02E268DC4C31}" dt="2023-12-14T14:30:35.417" v="521"/>
          <ac:graphicFrameMkLst>
            <pc:docMk/>
            <pc:sldMk cId="3036821973" sldId="261"/>
            <ac:graphicFrameMk id="8" creationId="{0DAE6924-0D81-48D4-8108-3BEEEBF329B1}"/>
          </ac:graphicFrameMkLst>
        </pc:graphicFrameChg>
        <pc:picChg chg="add mod">
          <ac:chgData name="Daniel Culliver" userId="9abf190c3b8e1ebb" providerId="LiveId" clId="{C2E50181-A571-436F-9DD4-02E268DC4C31}" dt="2023-12-14T14:41:48.279" v="750" actId="1076"/>
          <ac:picMkLst>
            <pc:docMk/>
            <pc:sldMk cId="3036821973" sldId="261"/>
            <ac:picMk id="2050" creationId="{05EBFCCE-D77B-E36C-411A-832DB42F668B}"/>
          </ac:picMkLst>
        </pc:picChg>
        <pc:picChg chg="add mod">
          <ac:chgData name="Daniel Culliver" userId="9abf190c3b8e1ebb" providerId="LiveId" clId="{C2E50181-A571-436F-9DD4-02E268DC4C31}" dt="2023-12-14T14:42:05.534" v="756" actId="1076"/>
          <ac:picMkLst>
            <pc:docMk/>
            <pc:sldMk cId="3036821973" sldId="261"/>
            <ac:picMk id="2052" creationId="{3C56095B-5896-884C-D5DA-C176E6C31F89}"/>
          </ac:picMkLst>
        </pc:picChg>
      </pc:sldChg>
      <pc:sldChg chg="addSp delSp modSp new mod">
        <pc:chgData name="Daniel Culliver" userId="9abf190c3b8e1ebb" providerId="LiveId" clId="{C2E50181-A571-436F-9DD4-02E268DC4C31}" dt="2023-12-14T14:40:09.484" v="595" actId="20577"/>
        <pc:sldMkLst>
          <pc:docMk/>
          <pc:sldMk cId="187290812" sldId="262"/>
        </pc:sldMkLst>
        <pc:spChg chg="mod">
          <ac:chgData name="Daniel Culliver" userId="9abf190c3b8e1ebb" providerId="LiveId" clId="{C2E50181-A571-436F-9DD4-02E268DC4C31}" dt="2023-12-14T14:40:09.484" v="595" actId="20577"/>
          <ac:spMkLst>
            <pc:docMk/>
            <pc:sldMk cId="187290812" sldId="262"/>
            <ac:spMk id="6" creationId="{854D28C5-282C-315D-F8DD-2FA4355B48E1}"/>
          </ac:spMkLst>
        </pc:spChg>
        <pc:graphicFrameChg chg="add del mod">
          <ac:chgData name="Daniel Culliver" userId="9abf190c3b8e1ebb" providerId="LiveId" clId="{C2E50181-A571-436F-9DD4-02E268DC4C31}" dt="2023-12-14T14:34:48.344" v="540" actId="478"/>
          <ac:graphicFrameMkLst>
            <pc:docMk/>
            <pc:sldMk cId="187290812" sldId="262"/>
            <ac:graphicFrameMk id="7" creationId="{0DAE6924-0D81-48D4-8108-3BEEEBF329B1}"/>
          </ac:graphicFrameMkLst>
        </pc:graphicFrameChg>
        <pc:graphicFrameChg chg="add del mod">
          <ac:chgData name="Daniel Culliver" userId="9abf190c3b8e1ebb" providerId="LiveId" clId="{C2E50181-A571-436F-9DD4-02E268DC4C31}" dt="2023-12-14T14:36:24.157" v="547" actId="478"/>
          <ac:graphicFrameMkLst>
            <pc:docMk/>
            <pc:sldMk cId="187290812" sldId="262"/>
            <ac:graphicFrameMk id="8" creationId="{BB4F781C-7D74-4A4B-96ED-AEAE319907DF}"/>
          </ac:graphicFrameMkLst>
        </pc:graphicFrameChg>
        <pc:graphicFrameChg chg="add del mod">
          <ac:chgData name="Daniel Culliver" userId="9abf190c3b8e1ebb" providerId="LiveId" clId="{C2E50181-A571-436F-9DD4-02E268DC4C31}" dt="2023-12-14T14:36:15.133" v="543" actId="478"/>
          <ac:graphicFrameMkLst>
            <pc:docMk/>
            <pc:sldMk cId="187290812" sldId="262"/>
            <ac:graphicFrameMk id="9" creationId="{0DAE6924-0D81-48D4-8108-3BEEEBF329B1}"/>
          </ac:graphicFrameMkLst>
        </pc:graphicFrameChg>
        <pc:graphicFrameChg chg="add mod">
          <ac:chgData name="Daniel Culliver" userId="9abf190c3b8e1ebb" providerId="LiveId" clId="{C2E50181-A571-436F-9DD4-02E268DC4C31}" dt="2023-12-14T14:38:55.327" v="560" actId="1076"/>
          <ac:graphicFrameMkLst>
            <pc:docMk/>
            <pc:sldMk cId="187290812" sldId="262"/>
            <ac:graphicFrameMk id="10" creationId="{0DAE6924-0D81-48D4-8108-3BEEEBF329B1}"/>
          </ac:graphicFrameMkLst>
        </pc:graphicFrameChg>
        <pc:graphicFrameChg chg="add del mod">
          <ac:chgData name="Daniel Culliver" userId="9abf190c3b8e1ebb" providerId="LiveId" clId="{C2E50181-A571-436F-9DD4-02E268DC4C31}" dt="2023-12-14T14:38:02.511" v="556" actId="478"/>
          <ac:graphicFrameMkLst>
            <pc:docMk/>
            <pc:sldMk cId="187290812" sldId="262"/>
            <ac:graphicFrameMk id="11" creationId="{DCFDE533-E6A0-48C5-8049-1265F73CEDA7}"/>
          </ac:graphicFrameMkLst>
        </pc:graphicFrameChg>
        <pc:graphicFrameChg chg="add mod">
          <ac:chgData name="Daniel Culliver" userId="9abf190c3b8e1ebb" providerId="LiveId" clId="{C2E50181-A571-436F-9DD4-02E268DC4C31}" dt="2023-12-14T14:39:01.062" v="561" actId="14100"/>
          <ac:graphicFrameMkLst>
            <pc:docMk/>
            <pc:sldMk cId="187290812" sldId="262"/>
            <ac:graphicFrameMk id="12" creationId="{BB4F781C-7D74-4A4B-96ED-AEAE319907DF}"/>
          </ac:graphicFrameMkLst>
        </pc:graphicFrameChg>
      </pc:sldChg>
      <pc:sldChg chg="addSp delSp modSp new mod">
        <pc:chgData name="Daniel Culliver" userId="9abf190c3b8e1ebb" providerId="LiveId" clId="{C2E50181-A571-436F-9DD4-02E268DC4C31}" dt="2023-12-14T14:40:05.604" v="583" actId="20577"/>
        <pc:sldMkLst>
          <pc:docMk/>
          <pc:sldMk cId="1529631088" sldId="263"/>
        </pc:sldMkLst>
        <pc:spChg chg="mod">
          <ac:chgData name="Daniel Culliver" userId="9abf190c3b8e1ebb" providerId="LiveId" clId="{C2E50181-A571-436F-9DD4-02E268DC4C31}" dt="2023-12-14T14:40:05.604" v="583" actId="20577"/>
          <ac:spMkLst>
            <pc:docMk/>
            <pc:sldMk cId="1529631088" sldId="263"/>
            <ac:spMk id="6" creationId="{00E0620B-42AB-393A-CCD0-AD48A0CC389F}"/>
          </ac:spMkLst>
        </pc:spChg>
        <pc:graphicFrameChg chg="add del mod">
          <ac:chgData name="Daniel Culliver" userId="9abf190c3b8e1ebb" providerId="LiveId" clId="{C2E50181-A571-436F-9DD4-02E268DC4C31}" dt="2023-12-14T14:37:43.844" v="553" actId="478"/>
          <ac:graphicFrameMkLst>
            <pc:docMk/>
            <pc:sldMk cId="1529631088" sldId="263"/>
            <ac:graphicFrameMk id="7" creationId="{DCFDE533-E6A0-48C5-8049-1265F73CEDA7}"/>
          </ac:graphicFrameMkLst>
        </pc:graphicFrameChg>
        <pc:graphicFrameChg chg="add mod">
          <ac:chgData name="Daniel Culliver" userId="9abf190c3b8e1ebb" providerId="LiveId" clId="{C2E50181-A571-436F-9DD4-02E268DC4C31}" dt="2023-12-14T14:39:46.284" v="571" actId="1076"/>
          <ac:graphicFrameMkLst>
            <pc:docMk/>
            <pc:sldMk cId="1529631088" sldId="263"/>
            <ac:graphicFrameMk id="8" creationId="{DCFDE533-E6A0-48C5-8049-1265F73CEDA7}"/>
          </ac:graphicFrameMkLst>
        </pc:graphicFrameChg>
        <pc:graphicFrameChg chg="add mod">
          <ac:chgData name="Daniel Culliver" userId="9abf190c3b8e1ebb" providerId="LiveId" clId="{C2E50181-A571-436F-9DD4-02E268DC4C31}" dt="2023-12-14T14:39:28.682" v="567" actId="1076"/>
          <ac:graphicFrameMkLst>
            <pc:docMk/>
            <pc:sldMk cId="1529631088" sldId="263"/>
            <ac:graphicFrameMk id="9" creationId="{375142F9-F4ED-4FB7-9796-79B6CF040211}"/>
          </ac:graphicFrameMkLst>
        </pc:graphicFrameChg>
      </pc:sldChg>
      <pc:sldChg chg="addSp modSp new mod ord">
        <pc:chgData name="Daniel Culliver" userId="9abf190c3b8e1ebb" providerId="LiveId" clId="{C2E50181-A571-436F-9DD4-02E268DC4C31}" dt="2023-12-14T15:59:59.297" v="4208" actId="20577"/>
        <pc:sldMkLst>
          <pc:docMk/>
          <pc:sldMk cId="2981041664" sldId="264"/>
        </pc:sldMkLst>
        <pc:spChg chg="mod">
          <ac:chgData name="Daniel Culliver" userId="9abf190c3b8e1ebb" providerId="LiveId" clId="{C2E50181-A571-436F-9DD4-02E268DC4C31}" dt="2023-12-14T14:49:07.032" v="905" actId="20577"/>
          <ac:spMkLst>
            <pc:docMk/>
            <pc:sldMk cId="2981041664" sldId="264"/>
            <ac:spMk id="2" creationId="{4CF8A39B-9DAE-2600-1DD9-4A7C2C3DC104}"/>
          </ac:spMkLst>
        </pc:spChg>
        <pc:spChg chg="mod">
          <ac:chgData name="Daniel Culliver" userId="9abf190c3b8e1ebb" providerId="LiveId" clId="{C2E50181-A571-436F-9DD4-02E268DC4C31}" dt="2023-12-14T15:59:59.297" v="4208" actId="20577"/>
          <ac:spMkLst>
            <pc:docMk/>
            <pc:sldMk cId="2981041664" sldId="264"/>
            <ac:spMk id="3" creationId="{764D533F-28FC-1193-20DF-0735978C07BF}"/>
          </ac:spMkLst>
        </pc:spChg>
        <pc:spChg chg="mod">
          <ac:chgData name="Daniel Culliver" userId="9abf190c3b8e1ebb" providerId="LiveId" clId="{C2E50181-A571-436F-9DD4-02E268DC4C31}" dt="2023-12-14T14:47:24.645" v="901" actId="20577"/>
          <ac:spMkLst>
            <pc:docMk/>
            <pc:sldMk cId="2981041664" sldId="264"/>
            <ac:spMk id="7" creationId="{F8320631-C7C6-9AF1-E0AE-C6934D8AA788}"/>
          </ac:spMkLst>
        </pc:spChg>
        <pc:graphicFrameChg chg="add mod">
          <ac:chgData name="Daniel Culliver" userId="9abf190c3b8e1ebb" providerId="LiveId" clId="{C2E50181-A571-436F-9DD4-02E268DC4C31}" dt="2023-12-14T14:44:34.159" v="847"/>
          <ac:graphicFrameMkLst>
            <pc:docMk/>
            <pc:sldMk cId="2981041664" sldId="264"/>
            <ac:graphicFrameMk id="8" creationId="{46D66775-8E1F-CB01-3F1B-A993081F9BB6}"/>
          </ac:graphicFrameMkLst>
        </pc:graphicFrameChg>
        <pc:picChg chg="add mod">
          <ac:chgData name="Daniel Culliver" userId="9abf190c3b8e1ebb" providerId="LiveId" clId="{C2E50181-A571-436F-9DD4-02E268DC4C31}" dt="2023-12-14T14:48:59.611" v="904" actId="1076"/>
          <ac:picMkLst>
            <pc:docMk/>
            <pc:sldMk cId="2981041664" sldId="264"/>
            <ac:picMk id="10" creationId="{0E625B9C-6221-A72E-CFD7-53071CCE37C6}"/>
          </ac:picMkLst>
        </pc:picChg>
      </pc:sldChg>
      <pc:sldChg chg="addSp modSp new mod">
        <pc:chgData name="Daniel Culliver" userId="9abf190c3b8e1ebb" providerId="LiveId" clId="{C2E50181-A571-436F-9DD4-02E268DC4C31}" dt="2023-12-14T15:57:18.665" v="4087" actId="20577"/>
        <pc:sldMkLst>
          <pc:docMk/>
          <pc:sldMk cId="1326302417" sldId="265"/>
        </pc:sldMkLst>
        <pc:spChg chg="mod">
          <ac:chgData name="Daniel Culliver" userId="9abf190c3b8e1ebb" providerId="LiveId" clId="{C2E50181-A571-436F-9DD4-02E268DC4C31}" dt="2023-12-14T15:57:18.665" v="4087" actId="20577"/>
          <ac:spMkLst>
            <pc:docMk/>
            <pc:sldMk cId="1326302417" sldId="265"/>
            <ac:spMk id="2" creationId="{169E643E-190D-58B1-B443-6CC5090338E1}"/>
          </ac:spMkLst>
        </pc:spChg>
        <pc:spChg chg="mod">
          <ac:chgData name="Daniel Culliver" userId="9abf190c3b8e1ebb" providerId="LiveId" clId="{C2E50181-A571-436F-9DD4-02E268DC4C31}" dt="2023-12-14T15:57:11.836" v="4065" actId="20577"/>
          <ac:spMkLst>
            <pc:docMk/>
            <pc:sldMk cId="1326302417" sldId="265"/>
            <ac:spMk id="6" creationId="{F5F50E97-535B-728D-D3AD-0874FA7CD1CA}"/>
          </ac:spMkLst>
        </pc:spChg>
        <pc:graphicFrameChg chg="add mod">
          <ac:chgData name="Daniel Culliver" userId="9abf190c3b8e1ebb" providerId="LiveId" clId="{C2E50181-A571-436F-9DD4-02E268DC4C31}" dt="2023-12-14T14:46:20.594" v="863" actId="14100"/>
          <ac:graphicFrameMkLst>
            <pc:docMk/>
            <pc:sldMk cId="1326302417" sldId="265"/>
            <ac:graphicFrameMk id="7" creationId="{46D66775-8E1F-CB01-3F1B-A993081F9BB6}"/>
          </ac:graphicFrameMkLst>
        </pc:graphicFrameChg>
        <pc:graphicFrameChg chg="add mod">
          <ac:chgData name="Daniel Culliver" userId="9abf190c3b8e1ebb" providerId="LiveId" clId="{C2E50181-A571-436F-9DD4-02E268DC4C31}" dt="2023-12-14T14:46:32.266" v="865" actId="14100"/>
          <ac:graphicFrameMkLst>
            <pc:docMk/>
            <pc:sldMk cId="1326302417" sldId="265"/>
            <ac:graphicFrameMk id="8" creationId="{9D7D0C3B-F6A6-4614-8781-390FFA1BEDC6}"/>
          </ac:graphicFrameMkLst>
        </pc:graphicFrameChg>
      </pc:sldChg>
      <pc:sldChg chg="modSp new mod">
        <pc:chgData name="Daniel Culliver" userId="9abf190c3b8e1ebb" providerId="LiveId" clId="{C2E50181-A571-436F-9DD4-02E268DC4C31}" dt="2023-12-14T16:14:06.947" v="4285" actId="20577"/>
        <pc:sldMkLst>
          <pc:docMk/>
          <pc:sldMk cId="2298258704" sldId="266"/>
        </pc:sldMkLst>
        <pc:spChg chg="mod">
          <ac:chgData name="Daniel Culliver" userId="9abf190c3b8e1ebb" providerId="LiveId" clId="{C2E50181-A571-436F-9DD4-02E268DC4C31}" dt="2023-12-14T15:15:44.831" v="2247" actId="20577"/>
          <ac:spMkLst>
            <pc:docMk/>
            <pc:sldMk cId="2298258704" sldId="266"/>
            <ac:spMk id="2" creationId="{A5279CA1-1784-7526-3EAD-36B7CB01690D}"/>
          </ac:spMkLst>
        </pc:spChg>
        <pc:spChg chg="mod">
          <ac:chgData name="Daniel Culliver" userId="9abf190c3b8e1ebb" providerId="LiveId" clId="{C2E50181-A571-436F-9DD4-02E268DC4C31}" dt="2023-12-14T16:14:06.947" v="4285" actId="20577"/>
          <ac:spMkLst>
            <pc:docMk/>
            <pc:sldMk cId="2298258704" sldId="266"/>
            <ac:spMk id="3" creationId="{00377A40-4434-1A88-7D7A-B564144C048D}"/>
          </ac:spMkLst>
        </pc:spChg>
        <pc:spChg chg="mod">
          <ac:chgData name="Daniel Culliver" userId="9abf190c3b8e1ebb" providerId="LiveId" clId="{C2E50181-A571-436F-9DD4-02E268DC4C31}" dt="2023-12-14T14:52:30.510" v="1066" actId="20577"/>
          <ac:spMkLst>
            <pc:docMk/>
            <pc:sldMk cId="2298258704" sldId="266"/>
            <ac:spMk id="7" creationId="{F52C0246-555C-43EC-432B-7B6F203CA846}"/>
          </ac:spMkLst>
        </pc:spChg>
      </pc:sldChg>
      <pc:sldChg chg="modSp new mod">
        <pc:chgData name="Daniel Culliver" userId="9abf190c3b8e1ebb" providerId="LiveId" clId="{C2E50181-A571-436F-9DD4-02E268DC4C31}" dt="2023-12-14T15:31:13.016" v="2841" actId="20577"/>
        <pc:sldMkLst>
          <pc:docMk/>
          <pc:sldMk cId="1175943792" sldId="267"/>
        </pc:sldMkLst>
        <pc:spChg chg="mod">
          <ac:chgData name="Daniel Culliver" userId="9abf190c3b8e1ebb" providerId="LiveId" clId="{C2E50181-A571-436F-9DD4-02E268DC4C31}" dt="2023-12-14T15:31:13.016" v="2841" actId="20577"/>
          <ac:spMkLst>
            <pc:docMk/>
            <pc:sldMk cId="1175943792" sldId="267"/>
            <ac:spMk id="2" creationId="{F078CCD8-F1A5-DE7E-2D26-1BC2E257AC1C}"/>
          </ac:spMkLst>
        </pc:spChg>
        <pc:spChg chg="mod">
          <ac:chgData name="Daniel Culliver" userId="9abf190c3b8e1ebb" providerId="LiveId" clId="{C2E50181-A571-436F-9DD4-02E268DC4C31}" dt="2023-12-14T15:22:33.028" v="2523" actId="20577"/>
          <ac:spMkLst>
            <pc:docMk/>
            <pc:sldMk cId="1175943792" sldId="267"/>
            <ac:spMk id="3" creationId="{F041BAA6-4C0C-7505-3223-412695576A90}"/>
          </ac:spMkLst>
        </pc:spChg>
        <pc:spChg chg="mod">
          <ac:chgData name="Daniel Culliver" userId="9abf190c3b8e1ebb" providerId="LiveId" clId="{C2E50181-A571-436F-9DD4-02E268DC4C31}" dt="2023-12-14T15:16:56.189" v="2300" actId="20577"/>
          <ac:spMkLst>
            <pc:docMk/>
            <pc:sldMk cId="1175943792" sldId="267"/>
            <ac:spMk id="7" creationId="{9A4CC7AF-5991-8ABD-EBFB-7D07B9DC8F1B}"/>
          </ac:spMkLst>
        </pc:spChg>
      </pc:sldChg>
      <pc:sldChg chg="modSp new mod modNotesTx">
        <pc:chgData name="Daniel Culliver" userId="9abf190c3b8e1ebb" providerId="LiveId" clId="{C2E50181-A571-436F-9DD4-02E268DC4C31}" dt="2023-12-14T15:52:39.302" v="4044" actId="20577"/>
        <pc:sldMkLst>
          <pc:docMk/>
          <pc:sldMk cId="697590036" sldId="268"/>
        </pc:sldMkLst>
        <pc:spChg chg="mod">
          <ac:chgData name="Daniel Culliver" userId="9abf190c3b8e1ebb" providerId="LiveId" clId="{C2E50181-A571-436F-9DD4-02E268DC4C31}" dt="2023-12-14T15:07:28.002" v="1614" actId="20577"/>
          <ac:spMkLst>
            <pc:docMk/>
            <pc:sldMk cId="697590036" sldId="268"/>
            <ac:spMk id="2" creationId="{65EFCC0C-3F93-118D-69F3-F4C814B47366}"/>
          </ac:spMkLst>
        </pc:spChg>
        <pc:spChg chg="mod">
          <ac:chgData name="Daniel Culliver" userId="9abf190c3b8e1ebb" providerId="LiveId" clId="{C2E50181-A571-436F-9DD4-02E268DC4C31}" dt="2023-12-14T15:52:39.302" v="4044" actId="20577"/>
          <ac:spMkLst>
            <pc:docMk/>
            <pc:sldMk cId="697590036" sldId="268"/>
            <ac:spMk id="3" creationId="{ACC2993C-6AE8-7D7D-3012-CF8C9BF7971E}"/>
          </ac:spMkLst>
        </pc:spChg>
        <pc:spChg chg="mod">
          <ac:chgData name="Daniel Culliver" userId="9abf190c3b8e1ebb" providerId="LiveId" clId="{C2E50181-A571-436F-9DD4-02E268DC4C31}" dt="2023-12-14T15:07:33.137" v="1626" actId="20577"/>
          <ac:spMkLst>
            <pc:docMk/>
            <pc:sldMk cId="697590036" sldId="268"/>
            <ac:spMk id="7" creationId="{0D24234E-E3BA-288E-D941-AE29FBFCA01D}"/>
          </ac:spMkLst>
        </pc:spChg>
      </pc:sldChg>
      <pc:sldChg chg="addSp delSp modSp new mod">
        <pc:chgData name="Daniel Culliver" userId="9abf190c3b8e1ebb" providerId="LiveId" clId="{C2E50181-A571-436F-9DD4-02E268DC4C31}" dt="2023-12-14T15:32:35.343" v="2919" actId="14100"/>
        <pc:sldMkLst>
          <pc:docMk/>
          <pc:sldMk cId="1769678772" sldId="269"/>
        </pc:sldMkLst>
        <pc:spChg chg="mod">
          <ac:chgData name="Daniel Culliver" userId="9abf190c3b8e1ebb" providerId="LiveId" clId="{C2E50181-A571-436F-9DD4-02E268DC4C31}" dt="2023-12-14T15:31:08.263" v="2840" actId="20577"/>
          <ac:spMkLst>
            <pc:docMk/>
            <pc:sldMk cId="1769678772" sldId="269"/>
            <ac:spMk id="2" creationId="{1B7C7C3B-11F5-F156-D72D-902F0FC7B5EF}"/>
          </ac:spMkLst>
        </pc:spChg>
        <pc:spChg chg="mod">
          <ac:chgData name="Daniel Culliver" userId="9abf190c3b8e1ebb" providerId="LiveId" clId="{C2E50181-A571-436F-9DD4-02E268DC4C31}" dt="2023-12-14T15:27:39.826" v="2782" actId="20577"/>
          <ac:spMkLst>
            <pc:docMk/>
            <pc:sldMk cId="1769678772" sldId="269"/>
            <ac:spMk id="3" creationId="{B739276B-7E10-02A2-66A7-11E0888E8CD6}"/>
          </ac:spMkLst>
        </pc:spChg>
        <pc:spChg chg="mod">
          <ac:chgData name="Daniel Culliver" userId="9abf190c3b8e1ebb" providerId="LiveId" clId="{C2E50181-A571-436F-9DD4-02E268DC4C31}" dt="2023-12-14T15:23:54.404" v="2550" actId="20577"/>
          <ac:spMkLst>
            <pc:docMk/>
            <pc:sldMk cId="1769678772" sldId="269"/>
            <ac:spMk id="7" creationId="{9179019D-DD8E-6226-56E2-B84D4FC00CAD}"/>
          </ac:spMkLst>
        </pc:spChg>
        <pc:spChg chg="add mod">
          <ac:chgData name="Daniel Culliver" userId="9abf190c3b8e1ebb" providerId="LiveId" clId="{C2E50181-A571-436F-9DD4-02E268DC4C31}" dt="2023-12-14T15:32:35.343" v="2919" actId="14100"/>
          <ac:spMkLst>
            <pc:docMk/>
            <pc:sldMk cId="1769678772" sldId="269"/>
            <ac:spMk id="8" creationId="{9E7F3373-E6C9-1F45-5AC9-B31ABD0C0EF3}"/>
          </ac:spMkLst>
        </pc:spChg>
        <pc:grpChg chg="add mod">
          <ac:chgData name="Daniel Culliver" userId="9abf190c3b8e1ebb" providerId="LiveId" clId="{C2E50181-A571-436F-9DD4-02E268DC4C31}" dt="2023-12-14T15:32:19.443" v="2913" actId="164"/>
          <ac:grpSpMkLst>
            <pc:docMk/>
            <pc:sldMk cId="1769678772" sldId="269"/>
            <ac:grpSpMk id="12" creationId="{A4B5BBE2-8028-A747-5886-AE6149462FA6}"/>
          </ac:grpSpMkLst>
        </pc:grpChg>
        <pc:grpChg chg="add mod">
          <ac:chgData name="Daniel Culliver" userId="9abf190c3b8e1ebb" providerId="LiveId" clId="{C2E50181-A571-436F-9DD4-02E268DC4C31}" dt="2023-12-14T15:32:35.343" v="2919" actId="14100"/>
          <ac:grpSpMkLst>
            <pc:docMk/>
            <pc:sldMk cId="1769678772" sldId="269"/>
            <ac:grpSpMk id="13" creationId="{1DBB4964-6695-C666-BE24-FF255BC79087}"/>
          </ac:grpSpMkLst>
        </pc:grpChg>
        <pc:picChg chg="add del mod">
          <ac:chgData name="Daniel Culliver" userId="9abf190c3b8e1ebb" providerId="LiveId" clId="{C2E50181-A571-436F-9DD4-02E268DC4C31}" dt="2023-12-14T15:29:22.606" v="2786" actId="21"/>
          <ac:picMkLst>
            <pc:docMk/>
            <pc:sldMk cId="1769678772" sldId="269"/>
            <ac:picMk id="10" creationId="{ECBF56F5-F0A2-08D8-1A82-3897B3DBF93C}"/>
          </ac:picMkLst>
        </pc:picChg>
        <pc:picChg chg="add del mod">
          <ac:chgData name="Daniel Culliver" userId="9abf190c3b8e1ebb" providerId="LiveId" clId="{C2E50181-A571-436F-9DD4-02E268DC4C31}" dt="2023-12-14T15:32:20.588" v="2916"/>
          <ac:picMkLst>
            <pc:docMk/>
            <pc:sldMk cId="1769678772" sldId="269"/>
            <ac:picMk id="11" creationId="{16ED8582-3D96-74CB-3659-EA770324C9AD}"/>
          </ac:picMkLst>
        </pc:picChg>
        <pc:picChg chg="add mod">
          <ac:chgData name="Daniel Culliver" userId="9abf190c3b8e1ebb" providerId="LiveId" clId="{C2E50181-A571-436F-9DD4-02E268DC4C31}" dt="2023-12-14T15:32:35.343" v="2919" actId="14100"/>
          <ac:picMkLst>
            <pc:docMk/>
            <pc:sldMk cId="1769678772" sldId="269"/>
            <ac:picMk id="3074" creationId="{DC475A2E-320E-9CE9-61B4-EE461E0B1E0C}"/>
          </ac:picMkLst>
        </pc:picChg>
      </pc:sldChg>
      <pc:sldChg chg="addSp delSp modSp new mod">
        <pc:chgData name="Daniel Culliver" userId="9abf190c3b8e1ebb" providerId="LiveId" clId="{C2E50181-A571-436F-9DD4-02E268DC4C31}" dt="2023-12-14T15:37:27.629" v="3161" actId="1076"/>
        <pc:sldMkLst>
          <pc:docMk/>
          <pc:sldMk cId="3257919688" sldId="270"/>
        </pc:sldMkLst>
        <pc:spChg chg="mod">
          <ac:chgData name="Daniel Culliver" userId="9abf190c3b8e1ebb" providerId="LiveId" clId="{C2E50181-A571-436F-9DD4-02E268DC4C31}" dt="2023-12-14T15:31:01.476" v="2823" actId="20577"/>
          <ac:spMkLst>
            <pc:docMk/>
            <pc:sldMk cId="3257919688" sldId="270"/>
            <ac:spMk id="2" creationId="{85C459A7-CC54-76C6-77F5-6FA0571935C1}"/>
          </ac:spMkLst>
        </pc:spChg>
        <pc:spChg chg="mod">
          <ac:chgData name="Daniel Culliver" userId="9abf190c3b8e1ebb" providerId="LiveId" clId="{C2E50181-A571-436F-9DD4-02E268DC4C31}" dt="2023-12-14T15:34:49.319" v="3093" actId="20577"/>
          <ac:spMkLst>
            <pc:docMk/>
            <pc:sldMk cId="3257919688" sldId="270"/>
            <ac:spMk id="3" creationId="{5C0597F9-9DDD-B0CF-4B1D-A05508B17F78}"/>
          </ac:spMkLst>
        </pc:spChg>
        <pc:spChg chg="mod">
          <ac:chgData name="Daniel Culliver" userId="9abf190c3b8e1ebb" providerId="LiveId" clId="{C2E50181-A571-436F-9DD4-02E268DC4C31}" dt="2023-12-14T15:31:05.729" v="2838" actId="20577"/>
          <ac:spMkLst>
            <pc:docMk/>
            <pc:sldMk cId="3257919688" sldId="270"/>
            <ac:spMk id="7" creationId="{9729E89E-5452-B7D3-8D16-42F48D3FE752}"/>
          </ac:spMkLst>
        </pc:spChg>
        <pc:picChg chg="add mod">
          <ac:chgData name="Daniel Culliver" userId="9abf190c3b8e1ebb" providerId="LiveId" clId="{C2E50181-A571-436F-9DD4-02E268DC4C31}" dt="2023-12-14T15:37:27.629" v="3161" actId="1076"/>
          <ac:picMkLst>
            <pc:docMk/>
            <pc:sldMk cId="3257919688" sldId="270"/>
            <ac:picMk id="8" creationId="{C71CECF6-E60C-60A6-FDE1-33BD11C25E7B}"/>
          </ac:picMkLst>
        </pc:picChg>
        <pc:picChg chg="add del mod">
          <ac:chgData name="Daniel Culliver" userId="9abf190c3b8e1ebb" providerId="LiveId" clId="{C2E50181-A571-436F-9DD4-02E268DC4C31}" dt="2023-12-14T15:31:55.182" v="2904" actId="21"/>
          <ac:picMkLst>
            <pc:docMk/>
            <pc:sldMk cId="3257919688" sldId="270"/>
            <ac:picMk id="10" creationId="{6004F56A-4279-37C7-6631-F94039B13D42}"/>
          </ac:picMkLst>
        </pc:picChg>
        <pc:picChg chg="add mod">
          <ac:chgData name="Daniel Culliver" userId="9abf190c3b8e1ebb" providerId="LiveId" clId="{C2E50181-A571-436F-9DD4-02E268DC4C31}" dt="2023-12-14T15:37:27.629" v="3161" actId="1076"/>
          <ac:picMkLst>
            <pc:docMk/>
            <pc:sldMk cId="3257919688" sldId="270"/>
            <ac:picMk id="12" creationId="{E6C7F1BB-E761-4BDD-5172-CCEFF271E7F6}"/>
          </ac:picMkLst>
        </pc:picChg>
        <pc:picChg chg="add del mod">
          <ac:chgData name="Daniel Culliver" userId="9abf190c3b8e1ebb" providerId="LiveId" clId="{C2E50181-A571-436F-9DD4-02E268DC4C31}" dt="2023-12-14T15:36:42.460" v="3149" actId="21"/>
          <ac:picMkLst>
            <pc:docMk/>
            <pc:sldMk cId="3257919688" sldId="270"/>
            <ac:picMk id="4098" creationId="{A9447038-D73A-4F2B-62A7-E5C03C1E10B1}"/>
          </ac:picMkLst>
        </pc:picChg>
        <pc:picChg chg="add del mod">
          <ac:chgData name="Daniel Culliver" userId="9abf190c3b8e1ebb" providerId="LiveId" clId="{C2E50181-A571-436F-9DD4-02E268DC4C31}" dt="2023-12-14T15:36:45.437" v="3151" actId="21"/>
          <ac:picMkLst>
            <pc:docMk/>
            <pc:sldMk cId="3257919688" sldId="270"/>
            <ac:picMk id="4100" creationId="{BCB434D5-0FE1-45D5-50A2-B6A7BC8697DE}"/>
          </ac:picMkLst>
        </pc:picChg>
      </pc:sldChg>
      <pc:sldChg chg="addSp modSp new mod">
        <pc:chgData name="Daniel Culliver" userId="9abf190c3b8e1ebb" providerId="LiveId" clId="{C2E50181-A571-436F-9DD4-02E268DC4C31}" dt="2023-12-14T16:14:58.510" v="4305" actId="20577"/>
        <pc:sldMkLst>
          <pc:docMk/>
          <pc:sldMk cId="1680579156" sldId="271"/>
        </pc:sldMkLst>
        <pc:spChg chg="mod">
          <ac:chgData name="Daniel Culliver" userId="9abf190c3b8e1ebb" providerId="LiveId" clId="{C2E50181-A571-436F-9DD4-02E268DC4C31}" dt="2023-12-14T15:36:26.383" v="3128" actId="20577"/>
          <ac:spMkLst>
            <pc:docMk/>
            <pc:sldMk cId="1680579156" sldId="271"/>
            <ac:spMk id="2" creationId="{17484D01-5DC1-B02D-5CD7-ABEF05F9A50B}"/>
          </ac:spMkLst>
        </pc:spChg>
        <pc:spChg chg="mod">
          <ac:chgData name="Daniel Culliver" userId="9abf190c3b8e1ebb" providerId="LiveId" clId="{C2E50181-A571-436F-9DD4-02E268DC4C31}" dt="2023-12-14T16:14:58.510" v="4305" actId="20577"/>
          <ac:spMkLst>
            <pc:docMk/>
            <pc:sldMk cId="1680579156" sldId="271"/>
            <ac:spMk id="3" creationId="{EE8AAADC-0F8D-D9FA-CC03-632E9E7716E4}"/>
          </ac:spMkLst>
        </pc:spChg>
        <pc:spChg chg="mod">
          <ac:chgData name="Daniel Culliver" userId="9abf190c3b8e1ebb" providerId="LiveId" clId="{C2E50181-A571-436F-9DD4-02E268DC4C31}" dt="2023-12-14T15:36:31.399" v="3147" actId="20577"/>
          <ac:spMkLst>
            <pc:docMk/>
            <pc:sldMk cId="1680579156" sldId="271"/>
            <ac:spMk id="7" creationId="{1D5720CE-9581-EB0C-726E-BCF0DDCCCB96}"/>
          </ac:spMkLst>
        </pc:spChg>
        <pc:picChg chg="add mod">
          <ac:chgData name="Daniel Culliver" userId="9abf190c3b8e1ebb" providerId="LiveId" clId="{C2E50181-A571-436F-9DD4-02E268DC4C31}" dt="2023-12-14T15:39:06.516" v="3170" actId="1076"/>
          <ac:picMkLst>
            <pc:docMk/>
            <pc:sldMk cId="1680579156" sldId="271"/>
            <ac:picMk id="8" creationId="{106AD080-1597-BE29-4B73-900F4656F532}"/>
          </ac:picMkLst>
        </pc:picChg>
        <pc:picChg chg="add mod">
          <ac:chgData name="Daniel Culliver" userId="9abf190c3b8e1ebb" providerId="LiveId" clId="{C2E50181-A571-436F-9DD4-02E268DC4C31}" dt="2023-12-14T15:39:06.516" v="3170" actId="1076"/>
          <ac:picMkLst>
            <pc:docMk/>
            <pc:sldMk cId="1680579156" sldId="271"/>
            <ac:picMk id="9" creationId="{0B41263F-8CFB-ED7C-5DCA-A63B521E75E9}"/>
          </ac:picMkLst>
        </pc:picChg>
      </pc:sldChg>
      <pc:sldChg chg="modSp new mod">
        <pc:chgData name="Daniel Culliver" userId="9abf190c3b8e1ebb" providerId="LiveId" clId="{C2E50181-A571-436F-9DD4-02E268DC4C31}" dt="2023-12-14T16:10:12.451" v="4275" actId="20577"/>
        <pc:sldMkLst>
          <pc:docMk/>
          <pc:sldMk cId="1326202450" sldId="272"/>
        </pc:sldMkLst>
        <pc:spChg chg="mod">
          <ac:chgData name="Daniel Culliver" userId="9abf190c3b8e1ebb" providerId="LiveId" clId="{C2E50181-A571-436F-9DD4-02E268DC4C31}" dt="2023-12-14T15:41:36.775" v="3354" actId="20577"/>
          <ac:spMkLst>
            <pc:docMk/>
            <pc:sldMk cId="1326202450" sldId="272"/>
            <ac:spMk id="2" creationId="{1F049BF4-1F36-32B7-0948-30A4FFF36B37}"/>
          </ac:spMkLst>
        </pc:spChg>
        <pc:spChg chg="mod">
          <ac:chgData name="Daniel Culliver" userId="9abf190c3b8e1ebb" providerId="LiveId" clId="{C2E50181-A571-436F-9DD4-02E268DC4C31}" dt="2023-12-14T16:10:12.451" v="4275" actId="20577"/>
          <ac:spMkLst>
            <pc:docMk/>
            <pc:sldMk cId="1326202450" sldId="272"/>
            <ac:spMk id="3" creationId="{737A2CE3-AFF9-423E-9F44-38C7F49DCB81}"/>
          </ac:spMkLst>
        </pc:spChg>
        <pc:spChg chg="mod">
          <ac:chgData name="Daniel Culliver" userId="9abf190c3b8e1ebb" providerId="LiveId" clId="{C2E50181-A571-436F-9DD4-02E268DC4C31}" dt="2023-12-14T15:42:12.485" v="3364" actId="20577"/>
          <ac:spMkLst>
            <pc:docMk/>
            <pc:sldMk cId="1326202450" sldId="272"/>
            <ac:spMk id="7" creationId="{0EA03060-7CAC-A740-9E19-CE9EB7E2BF9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gymnaziumchristianado-my.sharepoint.com/personal/culliver_gymnaziumchristianado_onmicrosoft_com/Documents/Projekty%20pro%20&#353;kolu%208.M/M&#283;&#345;en&#237;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Mass ratio 2.653; Hard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2.xlsx]Duha-Duha'!$I$6:$I$11</c:f>
                <c:numCache>
                  <c:formatCode>General</c:formatCode>
                  <c:ptCount val="6"/>
                  <c:pt idx="0">
                    <c:v>0.30286343612334804</c:v>
                  </c:pt>
                  <c:pt idx="1">
                    <c:v>0.33950617283950618</c:v>
                  </c:pt>
                  <c:pt idx="2">
                    <c:v>0.23305084745762714</c:v>
                  </c:pt>
                  <c:pt idx="3">
                    <c:v>0.23843930635838154</c:v>
                  </c:pt>
                  <c:pt idx="4">
                    <c:v>0.19097222222222224</c:v>
                  </c:pt>
                  <c:pt idx="5">
                    <c:v>0.18333333333333335</c:v>
                  </c:pt>
                </c:numCache>
              </c:numRef>
            </c:plus>
            <c:minus>
              <c:numRef>
                <c:f>'[Měření 2.xlsx]Duha-Duha'!$I$6:$I$11</c:f>
                <c:numCache>
                  <c:formatCode>General</c:formatCode>
                  <c:ptCount val="6"/>
                  <c:pt idx="0">
                    <c:v>0.30286343612334804</c:v>
                  </c:pt>
                  <c:pt idx="1">
                    <c:v>0.33950617283950618</c:v>
                  </c:pt>
                  <c:pt idx="2">
                    <c:v>0.23305084745762714</c:v>
                  </c:pt>
                  <c:pt idx="3">
                    <c:v>0.23843930635838154</c:v>
                  </c:pt>
                  <c:pt idx="4">
                    <c:v>0.19097222222222224</c:v>
                  </c:pt>
                  <c:pt idx="5">
                    <c:v>0.18333333333333335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plus>
            <c:min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2.xlsx]Duha-Duha'!$E$6:$E$11</c:f>
              <c:numCache>
                <c:formatCode>General</c:formatCode>
                <c:ptCount val="6"/>
                <c:pt idx="0">
                  <c:v>0.30099999999999999</c:v>
                </c:pt>
                <c:pt idx="1">
                  <c:v>0.28099999999999997</c:v>
                </c:pt>
                <c:pt idx="2">
                  <c:v>0.39199999999999996</c:v>
                </c:pt>
                <c:pt idx="3">
                  <c:v>0.38979999999999998</c:v>
                </c:pt>
                <c:pt idx="4">
                  <c:v>0.49299999999999999</c:v>
                </c:pt>
                <c:pt idx="5">
                  <c:v>0.48799999999999999</c:v>
                </c:pt>
              </c:numCache>
            </c:numRef>
          </c:xVal>
          <c:yVal>
            <c:numRef>
              <c:f>'[Měření 2.xlsx]Duha-Duha'!$G$6:$G$11</c:f>
              <c:numCache>
                <c:formatCode>General</c:formatCode>
                <c:ptCount val="6"/>
                <c:pt idx="0">
                  <c:v>1.5588235294117643</c:v>
                </c:pt>
                <c:pt idx="1">
                  <c:v>1.8235294117647058</c:v>
                </c:pt>
                <c:pt idx="2">
                  <c:v>2.1176470588235294</c:v>
                </c:pt>
                <c:pt idx="3">
                  <c:v>2.235294117647058</c:v>
                </c:pt>
                <c:pt idx="4">
                  <c:v>2</c:v>
                </c:pt>
                <c:pt idx="5">
                  <c:v>2.1764705882352944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55-4D7E-B9AD-BC68653D8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Fall height of object 1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Velocity of object 2 [m/s]</a:t>
                </a:r>
                <a:endPara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831660580272978"/>
          <c:y val="1.8035763888888889E-2"/>
          <c:w val="0.19733548923889316"/>
          <c:h val="0.148829166666666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Mass ratio 2.537; Hard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2.xlsx]Modra-Zlata'!$I$6:$I$10</c:f>
                <c:numCache>
                  <c:formatCode>General</c:formatCode>
                  <c:ptCount val="5"/>
                  <c:pt idx="0">
                    <c:v>0.27871621621621623</c:v>
                  </c:pt>
                  <c:pt idx="1">
                    <c:v>0.29432750624331072</c:v>
                  </c:pt>
                  <c:pt idx="2">
                    <c:v>0.23913043478260873</c:v>
                  </c:pt>
                  <c:pt idx="3">
                    <c:v>0.19275700934579443</c:v>
                  </c:pt>
                  <c:pt idx="4">
                    <c:v>0.15277777777777776</c:v>
                  </c:pt>
                </c:numCache>
              </c:numRef>
            </c:plus>
            <c:minus>
              <c:numRef>
                <c:f>'[Měření 2.xlsx]Modra-Zlata'!$I$6:$I$10</c:f>
                <c:numCache>
                  <c:formatCode>General</c:formatCode>
                  <c:ptCount val="5"/>
                  <c:pt idx="0">
                    <c:v>0.27871621621621623</c:v>
                  </c:pt>
                  <c:pt idx="1">
                    <c:v>0.29432750624331072</c:v>
                  </c:pt>
                  <c:pt idx="2">
                    <c:v>0.23913043478260873</c:v>
                  </c:pt>
                  <c:pt idx="3">
                    <c:v>0.19275700934579443</c:v>
                  </c:pt>
                  <c:pt idx="4">
                    <c:v>0.15277777777777776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plus>
            <c:min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2.xlsx]Modra-Zlata'!$E$6:$E$10</c:f>
              <c:numCache>
                <c:formatCode>General</c:formatCode>
                <c:ptCount val="5"/>
                <c:pt idx="0">
                  <c:v>0.29099999999999998</c:v>
                </c:pt>
                <c:pt idx="1">
                  <c:v>0.28399999999999997</c:v>
                </c:pt>
                <c:pt idx="2">
                  <c:v>0.39499999999999996</c:v>
                </c:pt>
                <c:pt idx="3">
                  <c:v>0.48899999999999999</c:v>
                </c:pt>
                <c:pt idx="4">
                  <c:v>0.48199999999999998</c:v>
                </c:pt>
              </c:numCache>
            </c:numRef>
          </c:xVal>
          <c:yVal>
            <c:numRef>
              <c:f>'[Měření 2.xlsx]Modra-Zlata'!$G$6:$G$10</c:f>
              <c:numCache>
                <c:formatCode>General</c:formatCode>
                <c:ptCount val="5"/>
                <c:pt idx="0">
                  <c:v>2.1176470588235294</c:v>
                </c:pt>
                <c:pt idx="1">
                  <c:v>1.9411764705882362</c:v>
                </c:pt>
                <c:pt idx="2">
                  <c:v>2.235294117647058</c:v>
                </c:pt>
                <c:pt idx="3">
                  <c:v>2.2941176470588238</c:v>
                </c:pt>
                <c:pt idx="4">
                  <c:v>2.4117647058823533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18-47DE-AB89-744267C93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Fall height of object 1</a:t>
                </a:r>
                <a:r>
                  <a:rPr lang="cs-CZ" sz="1400" baseline="0"/>
                  <a:t>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Velocity of object</a:t>
                </a:r>
                <a:r>
                  <a:rPr lang="cs-CZ" sz="1400" baseline="0"/>
                  <a:t> 2 [m/s]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859537037037032"/>
          <c:y val="1.8035763888888889E-2"/>
          <c:w val="0.19868814814814814"/>
          <c:h val="0.148829166666666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Mass ratio 2.653; Softer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2.xlsx]Duha-Duha'!$I$16:$I$20</c:f>
                <c:numCache>
                  <c:formatCode>General</c:formatCode>
                  <c:ptCount val="5"/>
                  <c:pt idx="0">
                    <c:v>0.13046544428772922</c:v>
                  </c:pt>
                  <c:pt idx="1">
                    <c:v>0.19432773109243701</c:v>
                  </c:pt>
                  <c:pt idx="2">
                    <c:v>8.9545014520813176E-2</c:v>
                  </c:pt>
                  <c:pt idx="3">
                    <c:v>0.20374449339207049</c:v>
                  </c:pt>
                  <c:pt idx="4">
                    <c:v>0.13523391812865496</c:v>
                  </c:pt>
                </c:numCache>
              </c:numRef>
            </c:plus>
            <c:minus>
              <c:numRef>
                <c:f>'[Měření 2.xlsx]Duha-Duha'!$I$16:$I$20</c:f>
                <c:numCache>
                  <c:formatCode>General</c:formatCode>
                  <c:ptCount val="5"/>
                  <c:pt idx="0">
                    <c:v>0.13046544428772922</c:v>
                  </c:pt>
                  <c:pt idx="1">
                    <c:v>0.19432773109243701</c:v>
                  </c:pt>
                  <c:pt idx="2">
                    <c:v>8.9545014520813176E-2</c:v>
                  </c:pt>
                  <c:pt idx="3">
                    <c:v>0.20374449339207049</c:v>
                  </c:pt>
                  <c:pt idx="4">
                    <c:v>0.13523391812865496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2.xlsx]Duha-Duha'!$C$16:$C$20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0.01</c:v>
                  </c:pt>
                  <c:pt idx="2">
                    <c:v>0.01</c:v>
                  </c:pt>
                  <c:pt idx="3">
                    <c:v>0.01</c:v>
                  </c:pt>
                  <c:pt idx="4">
                    <c:v>0.01</c:v>
                  </c:pt>
                </c:numCache>
              </c:numRef>
            </c:plus>
            <c:minus>
              <c:numRef>
                <c:f>'[Měření 2.xlsx]Duha-Duha'!$C$16:$C$20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0.01</c:v>
                  </c:pt>
                  <c:pt idx="2">
                    <c:v>0.01</c:v>
                  </c:pt>
                  <c:pt idx="3">
                    <c:v>0.01</c:v>
                  </c:pt>
                  <c:pt idx="4">
                    <c:v>0.01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2.xlsx]Duha-Duha'!$E$16:$E$20</c:f>
              <c:numCache>
                <c:formatCode>General</c:formatCode>
                <c:ptCount val="5"/>
                <c:pt idx="0">
                  <c:v>1.014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1.2</c:v>
                </c:pt>
                <c:pt idx="4">
                  <c:v>1.2</c:v>
                </c:pt>
              </c:numCache>
            </c:numRef>
          </c:xVal>
          <c:yVal>
            <c:numRef>
              <c:f>'[Měření 2.xlsx]Duha-Duha'!$G$16:$G$20</c:f>
              <c:numCache>
                <c:formatCode>General</c:formatCode>
                <c:ptCount val="5"/>
                <c:pt idx="0">
                  <c:v>2.2941176470588256</c:v>
                </c:pt>
                <c:pt idx="1">
                  <c:v>1.9411764705882353</c:v>
                </c:pt>
                <c:pt idx="2">
                  <c:v>3.5294117647058818</c:v>
                </c:pt>
                <c:pt idx="3">
                  <c:v>1.7058823529411762</c:v>
                </c:pt>
                <c:pt idx="4">
                  <c:v>2.4117647058823533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8E-4DEA-B311-9D2AC20DE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Fall height of object 1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Velocity of object 2 [m/s]</a:t>
                </a:r>
                <a:endPara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772831798024924"/>
          <c:y val="5.5378645991322813E-2"/>
          <c:w val="0.18727559071354744"/>
          <c:h val="8.257834654763131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Mass ratio 2.537; Softer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2.xlsx]Modra-Zlata'!$I$16:$I$22</c:f>
                <c:numCache>
                  <c:formatCode>General</c:formatCode>
                  <c:ptCount val="7"/>
                  <c:pt idx="0">
                    <c:v>0.26107594936708861</c:v>
                  </c:pt>
                  <c:pt idx="1">
                    <c:v>0.1624015748031496</c:v>
                  </c:pt>
                  <c:pt idx="2">
                    <c:v>0.11636107193229901</c:v>
                  </c:pt>
                  <c:pt idx="3">
                    <c:v>0.14273356401384085</c:v>
                  </c:pt>
                  <c:pt idx="4">
                    <c:v>0.1144244105409154</c:v>
                  </c:pt>
                  <c:pt idx="5">
                    <c:v>0.13524590163934427</c:v>
                  </c:pt>
                  <c:pt idx="6">
                    <c:v>0.11029411764705882</c:v>
                  </c:pt>
                </c:numCache>
              </c:numRef>
            </c:plus>
            <c:minus>
              <c:numRef>
                <c:f>'[Měření 2.xlsx]Modra-Zlata'!$I$16:$I$22</c:f>
                <c:numCache>
                  <c:formatCode>General</c:formatCode>
                  <c:ptCount val="7"/>
                  <c:pt idx="0">
                    <c:v>0.26107594936708861</c:v>
                  </c:pt>
                  <c:pt idx="1">
                    <c:v>0.1624015748031496</c:v>
                  </c:pt>
                  <c:pt idx="2">
                    <c:v>0.11636107193229901</c:v>
                  </c:pt>
                  <c:pt idx="3">
                    <c:v>0.14273356401384085</c:v>
                  </c:pt>
                  <c:pt idx="4">
                    <c:v>0.1144244105409154</c:v>
                  </c:pt>
                  <c:pt idx="5">
                    <c:v>0.13524590163934427</c:v>
                  </c:pt>
                  <c:pt idx="6">
                    <c:v>0.11029411764705882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2.xlsx]Modra-Zlata'!$C$16:$C$22</c:f>
                <c:numCache>
                  <c:formatCode>General</c:formatCode>
                  <c:ptCount val="7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0.01</c:v>
                  </c:pt>
                  <c:pt idx="6">
                    <c:v>0.01</c:v>
                  </c:pt>
                </c:numCache>
              </c:numRef>
            </c:plus>
            <c:minus>
              <c:numRef>
                <c:f>'[Měření 2.xlsx]Modra-Zlata'!$C$16:$C$22</c:f>
                <c:numCache>
                  <c:formatCode>General</c:formatCode>
                  <c:ptCount val="7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0.01</c:v>
                  </c:pt>
                  <c:pt idx="6">
                    <c:v>0.01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2.xlsx]Modra-Zlata'!$E$16:$E$22</c:f>
              <c:numCache>
                <c:formatCode>General</c:formatCode>
                <c:ptCount val="7"/>
                <c:pt idx="0">
                  <c:v>1.004</c:v>
                </c:pt>
                <c:pt idx="1">
                  <c:v>1.004</c:v>
                </c:pt>
                <c:pt idx="2">
                  <c:v>1.099</c:v>
                </c:pt>
                <c:pt idx="3">
                  <c:v>1.097</c:v>
                </c:pt>
                <c:pt idx="4">
                  <c:v>1.103</c:v>
                </c:pt>
                <c:pt idx="5">
                  <c:v>1.2</c:v>
                </c:pt>
                <c:pt idx="6">
                  <c:v>1.2</c:v>
                </c:pt>
              </c:numCache>
            </c:numRef>
          </c:xVal>
          <c:yVal>
            <c:numRef>
              <c:f>'[Měření 2.xlsx]Modra-Zlata'!$G$16:$G$22</c:f>
              <c:numCache>
                <c:formatCode>General</c:formatCode>
                <c:ptCount val="7"/>
                <c:pt idx="0">
                  <c:v>1.8823529411764706</c:v>
                </c:pt>
                <c:pt idx="1">
                  <c:v>2.2941176470588238</c:v>
                </c:pt>
                <c:pt idx="2">
                  <c:v>3.0000000000000009</c:v>
                </c:pt>
                <c:pt idx="3">
                  <c:v>2.8823529411764697</c:v>
                </c:pt>
                <c:pt idx="4">
                  <c:v>3.235294117647058</c:v>
                </c:pt>
                <c:pt idx="5">
                  <c:v>2.8235294117647047</c:v>
                </c:pt>
                <c:pt idx="6">
                  <c:v>2.9411764705882346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75-466F-9FD4-AD215F00C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Fall height of object 1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Velocity of object 2 [m/s]</a:t>
                </a:r>
                <a:endPara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8918796296296301"/>
          <c:y val="1.3626041666666667E-2"/>
          <c:w val="0.19868814814814814"/>
          <c:h val="0.148829166666666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/>
              <a:t>Mass ratio </a:t>
            </a:r>
            <a:r>
              <a:rPr lang="cs-CZ" sz="1600" baseline="0"/>
              <a:t>2.653; Hard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Theory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2.xlsx]Duha-Duha'!$H$6:$H$11</c:f>
                <c:numCache>
                  <c:formatCode>General</c:formatCode>
                  <c:ptCount val="6"/>
                  <c:pt idx="0">
                    <c:v>8.4772962594023074E-3</c:v>
                  </c:pt>
                  <c:pt idx="1">
                    <c:v>8.5955261219009781E-3</c:v>
                  </c:pt>
                  <c:pt idx="2">
                    <c:v>8.0916768953776287E-3</c:v>
                  </c:pt>
                  <c:pt idx="3">
                    <c:v>8.0988757728762927E-3</c:v>
                  </c:pt>
                  <c:pt idx="4">
                    <c:v>7.8303654742574551E-3</c:v>
                  </c:pt>
                  <c:pt idx="5">
                    <c:v>7.840756855230422E-3</c:v>
                  </c:pt>
                </c:numCache>
              </c:numRef>
            </c:plus>
            <c:minus>
              <c:numRef>
                <c:f>'[Měření 2.xlsx]Duha-Duha'!$H$6:$H$11</c:f>
                <c:numCache>
                  <c:formatCode>General</c:formatCode>
                  <c:ptCount val="6"/>
                  <c:pt idx="0">
                    <c:v>8.4772962594023074E-3</c:v>
                  </c:pt>
                  <c:pt idx="1">
                    <c:v>8.5955261219009781E-3</c:v>
                  </c:pt>
                  <c:pt idx="2">
                    <c:v>8.0916768953776287E-3</c:v>
                  </c:pt>
                  <c:pt idx="3">
                    <c:v>8.0988757728762927E-3</c:v>
                  </c:pt>
                  <c:pt idx="4">
                    <c:v>7.8303654742574551E-3</c:v>
                  </c:pt>
                  <c:pt idx="5">
                    <c:v>7.840756855230422E-3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plus>
            <c:min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2.xlsx]Duha-Duha'!$E$6:$E$11</c:f>
              <c:numCache>
                <c:formatCode>General</c:formatCode>
                <c:ptCount val="6"/>
                <c:pt idx="0">
                  <c:v>0.30099999999999999</c:v>
                </c:pt>
                <c:pt idx="1">
                  <c:v>0.28099999999999997</c:v>
                </c:pt>
                <c:pt idx="2">
                  <c:v>0.39199999999999996</c:v>
                </c:pt>
                <c:pt idx="3">
                  <c:v>0.38979999999999998</c:v>
                </c:pt>
                <c:pt idx="4">
                  <c:v>0.49299999999999999</c:v>
                </c:pt>
                <c:pt idx="5">
                  <c:v>0.48799999999999999</c:v>
                </c:pt>
              </c:numCache>
            </c:numRef>
          </c:xVal>
          <c:yVal>
            <c:numRef>
              <c:f>'[Měření 2.xlsx]Duha-Duha'!$F$6:$F$11</c:f>
              <c:numCache>
                <c:formatCode>General</c:formatCode>
                <c:ptCount val="6"/>
                <c:pt idx="0">
                  <c:v>3.9585803035686897</c:v>
                </c:pt>
                <c:pt idx="1">
                  <c:v>3.8248056444506804</c:v>
                </c:pt>
                <c:pt idx="2">
                  <c:v>4.5175112748959334</c:v>
                </c:pt>
                <c:pt idx="3">
                  <c:v>4.5048167488360793</c:v>
                </c:pt>
                <c:pt idx="4">
                  <c:v>5.0661689785094897</c:v>
                </c:pt>
                <c:pt idx="5">
                  <c:v>5.0404129958086603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93-479A-9369-5DB52FB72967}"/>
            </c:ext>
          </c:extLst>
        </c:ser>
        <c:ser>
          <c:idx val="1"/>
          <c:order val="1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2.xlsx]Duha-Duha'!$I$6:$I$11</c:f>
                <c:numCache>
                  <c:formatCode>General</c:formatCode>
                  <c:ptCount val="6"/>
                  <c:pt idx="0">
                    <c:v>0.30286343612334804</c:v>
                  </c:pt>
                  <c:pt idx="1">
                    <c:v>0.33950617283950618</c:v>
                  </c:pt>
                  <c:pt idx="2">
                    <c:v>0.23305084745762714</c:v>
                  </c:pt>
                  <c:pt idx="3">
                    <c:v>0.23843930635838154</c:v>
                  </c:pt>
                  <c:pt idx="4">
                    <c:v>0.19097222222222224</c:v>
                  </c:pt>
                  <c:pt idx="5">
                    <c:v>0.18333333333333335</c:v>
                  </c:pt>
                </c:numCache>
              </c:numRef>
            </c:plus>
            <c:minus>
              <c:numRef>
                <c:f>'[Měření 2.xlsx]Duha-Duha'!$I$6:$I$11</c:f>
                <c:numCache>
                  <c:formatCode>General</c:formatCode>
                  <c:ptCount val="6"/>
                  <c:pt idx="0">
                    <c:v>0.30286343612334804</c:v>
                  </c:pt>
                  <c:pt idx="1">
                    <c:v>0.33950617283950618</c:v>
                  </c:pt>
                  <c:pt idx="2">
                    <c:v>0.23305084745762714</c:v>
                  </c:pt>
                  <c:pt idx="3">
                    <c:v>0.23843930635838154</c:v>
                  </c:pt>
                  <c:pt idx="4">
                    <c:v>0.19097222222222224</c:v>
                  </c:pt>
                  <c:pt idx="5">
                    <c:v>0.18333333333333335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plus>
            <c:minus>
              <c:numRef>
                <c:f>'[Měření 2.xlsx]Duha-Duha'!$C$6:$C$11</c:f>
                <c:numCache>
                  <c:formatCode>General</c:formatCode>
                  <c:ptCount val="6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  <c:pt idx="5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2.xlsx]Duha-Duha'!$E$6:$E$11</c:f>
              <c:numCache>
                <c:formatCode>General</c:formatCode>
                <c:ptCount val="6"/>
                <c:pt idx="0">
                  <c:v>0.30099999999999999</c:v>
                </c:pt>
                <c:pt idx="1">
                  <c:v>0.28099999999999997</c:v>
                </c:pt>
                <c:pt idx="2">
                  <c:v>0.39199999999999996</c:v>
                </c:pt>
                <c:pt idx="3">
                  <c:v>0.38979999999999998</c:v>
                </c:pt>
                <c:pt idx="4">
                  <c:v>0.49299999999999999</c:v>
                </c:pt>
                <c:pt idx="5">
                  <c:v>0.48799999999999999</c:v>
                </c:pt>
              </c:numCache>
            </c:numRef>
          </c:xVal>
          <c:yVal>
            <c:numRef>
              <c:f>'[Měření 2.xlsx]Duha-Duha'!$G$6:$G$11</c:f>
              <c:numCache>
                <c:formatCode>General</c:formatCode>
                <c:ptCount val="6"/>
                <c:pt idx="0">
                  <c:v>1.5588235294117643</c:v>
                </c:pt>
                <c:pt idx="1">
                  <c:v>1.8235294117647058</c:v>
                </c:pt>
                <c:pt idx="2">
                  <c:v>2.1176470588235294</c:v>
                </c:pt>
                <c:pt idx="3">
                  <c:v>2.235294117647058</c:v>
                </c:pt>
                <c:pt idx="4">
                  <c:v>2</c:v>
                </c:pt>
                <c:pt idx="5">
                  <c:v>2.1764705882352944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93-479A-9369-5DB52FB72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Fall height of object 1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Velocity of object 2 [m/s]</a:t>
                </a:r>
                <a:endPara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389166666666666"/>
          <c:y val="2.2445486111111114E-2"/>
          <c:w val="0.20339185185185185"/>
          <c:h val="0.148829166666666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Mass ratio 2.537; Hard surface</a:t>
            </a:r>
          </a:p>
        </c:rich>
      </c:tx>
      <c:layout>
        <c:manualLayout>
          <c:xMode val="edge"/>
          <c:yMode val="edge"/>
          <c:x val="9.8470659966463786E-2"/>
          <c:y val="3.158382957663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Theory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2.xlsx]Modra-Zlata'!$H$6:$H$10</c:f>
                <c:numCache>
                  <c:formatCode>General</c:formatCode>
                  <c:ptCount val="5"/>
                  <c:pt idx="0">
                    <c:v>5.2208748823905863E-3</c:v>
                  </c:pt>
                  <c:pt idx="1">
                    <c:v>5.2632252042530327E-3</c:v>
                  </c:pt>
                  <c:pt idx="2">
                    <c:v>4.7684846087814687E-3</c:v>
                  </c:pt>
                  <c:pt idx="3">
                    <c:v>4.5251567114969046E-3</c:v>
                  </c:pt>
                  <c:pt idx="4">
                    <c:v>4.5400062223115911E-3</c:v>
                  </c:pt>
                </c:numCache>
              </c:numRef>
            </c:plus>
            <c:minus>
              <c:numRef>
                <c:f>'[Měření 2.xlsx]Modra-Zlata'!$H$6:$H$10</c:f>
                <c:numCache>
                  <c:formatCode>General</c:formatCode>
                  <c:ptCount val="5"/>
                  <c:pt idx="0">
                    <c:v>5.2208748823905863E-3</c:v>
                  </c:pt>
                  <c:pt idx="1">
                    <c:v>5.2632252042530327E-3</c:v>
                  </c:pt>
                  <c:pt idx="2">
                    <c:v>4.7684846087814687E-3</c:v>
                  </c:pt>
                  <c:pt idx="3">
                    <c:v>4.5251567114969046E-3</c:v>
                  </c:pt>
                  <c:pt idx="4">
                    <c:v>4.5400062223115911E-3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plus>
            <c:min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2.xlsx]Modra-Zlata'!$E$6:$E$10</c:f>
              <c:numCache>
                <c:formatCode>General</c:formatCode>
                <c:ptCount val="5"/>
                <c:pt idx="0">
                  <c:v>0.29099999999999998</c:v>
                </c:pt>
                <c:pt idx="1">
                  <c:v>0.28399999999999997</c:v>
                </c:pt>
                <c:pt idx="2">
                  <c:v>0.39499999999999996</c:v>
                </c:pt>
                <c:pt idx="3">
                  <c:v>0.48899999999999999</c:v>
                </c:pt>
                <c:pt idx="4">
                  <c:v>0.48199999999999998</c:v>
                </c:pt>
              </c:numCache>
            </c:numRef>
          </c:xVal>
          <c:yVal>
            <c:numRef>
              <c:f>'[Měření 2.xlsx]Modra-Zlata'!$F$6:$F$10</c:f>
              <c:numCache>
                <c:formatCode>General</c:formatCode>
                <c:ptCount val="5"/>
                <c:pt idx="0">
                  <c:v>3.8064063295618671</c:v>
                </c:pt>
                <c:pt idx="1">
                  <c:v>3.7603461296901082</c:v>
                </c:pt>
                <c:pt idx="2">
                  <c:v>4.4347301674725887</c:v>
                </c:pt>
                <c:pt idx="3">
                  <c:v>4.9342719522227858</c:v>
                </c:pt>
                <c:pt idx="4">
                  <c:v>4.8988277748701474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EA-48CC-A9EF-55A834F784B5}"/>
            </c:ext>
          </c:extLst>
        </c:ser>
        <c:ser>
          <c:idx val="1"/>
          <c:order val="1"/>
          <c:tx>
            <c:v>Measurements</c:v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'[Měření 2.xlsx]Modra-Zlata'!$I$6:$I$10</c:f>
                <c:numCache>
                  <c:formatCode>General</c:formatCode>
                  <c:ptCount val="5"/>
                  <c:pt idx="0">
                    <c:v>0.27871621621621623</c:v>
                  </c:pt>
                  <c:pt idx="1">
                    <c:v>0.29432750624331072</c:v>
                  </c:pt>
                  <c:pt idx="2">
                    <c:v>0.23913043478260873</c:v>
                  </c:pt>
                  <c:pt idx="3">
                    <c:v>0.19275700934579443</c:v>
                  </c:pt>
                  <c:pt idx="4">
                    <c:v>0.15277777777777776</c:v>
                  </c:pt>
                </c:numCache>
              </c:numRef>
            </c:plus>
            <c:minus>
              <c:numRef>
                <c:f>'[Měření 2.xlsx]Modra-Zlata'!$I$6:$I$10</c:f>
                <c:numCache>
                  <c:formatCode>General</c:formatCode>
                  <c:ptCount val="5"/>
                  <c:pt idx="0">
                    <c:v>0.27871621621621623</c:v>
                  </c:pt>
                  <c:pt idx="1">
                    <c:v>0.29432750624331072</c:v>
                  </c:pt>
                  <c:pt idx="2">
                    <c:v>0.23913043478260873</c:v>
                  </c:pt>
                  <c:pt idx="3">
                    <c:v>0.19275700934579443</c:v>
                  </c:pt>
                  <c:pt idx="4">
                    <c:v>0.15277777777777776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plus>
            <c:minus>
              <c:numRef>
                <c:f>'[Měření 2.xlsx]Modra-Zlata'!$C$6:$C$10</c:f>
                <c:numCache>
                  <c:formatCode>General</c:formatCode>
                  <c:ptCount val="5"/>
                  <c:pt idx="0">
                    <c:v>1E-3</c:v>
                  </c:pt>
                  <c:pt idx="1">
                    <c:v>1E-3</c:v>
                  </c:pt>
                  <c:pt idx="2">
                    <c:v>1E-3</c:v>
                  </c:pt>
                  <c:pt idx="3">
                    <c:v>1E-3</c:v>
                  </c:pt>
                  <c:pt idx="4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'[Měření 2.xlsx]Modra-Zlata'!$E$6:$E$10</c:f>
              <c:numCache>
                <c:formatCode>General</c:formatCode>
                <c:ptCount val="5"/>
                <c:pt idx="0">
                  <c:v>0.29099999999999998</c:v>
                </c:pt>
                <c:pt idx="1">
                  <c:v>0.28399999999999997</c:v>
                </c:pt>
                <c:pt idx="2">
                  <c:v>0.39499999999999996</c:v>
                </c:pt>
                <c:pt idx="3">
                  <c:v>0.48899999999999999</c:v>
                </c:pt>
                <c:pt idx="4">
                  <c:v>0.48199999999999998</c:v>
                </c:pt>
              </c:numCache>
            </c:numRef>
          </c:xVal>
          <c:yVal>
            <c:numRef>
              <c:f>'[Měření 2.xlsx]Modra-Zlata'!$G$6:$G$10</c:f>
              <c:numCache>
                <c:formatCode>General</c:formatCode>
                <c:ptCount val="5"/>
                <c:pt idx="0">
                  <c:v>2.1176470588235294</c:v>
                </c:pt>
                <c:pt idx="1">
                  <c:v>1.9411764705882362</c:v>
                </c:pt>
                <c:pt idx="2">
                  <c:v>2.235294117647058</c:v>
                </c:pt>
                <c:pt idx="3">
                  <c:v>2.2941176470588238</c:v>
                </c:pt>
                <c:pt idx="4">
                  <c:v>2.4117647058823533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EA-48CC-A9EF-55A834F78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016383"/>
        <c:axId val="414247375"/>
      </c:scatterChart>
      <c:valAx>
        <c:axId val="330016383"/>
        <c:scaling>
          <c:orientation val="minMax"/>
          <c:min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t" anchorCtr="0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Fall height of object 1 [m]</a:t>
                </a:r>
              </a:p>
            </c:rich>
          </c:tx>
          <c:layout>
            <c:manualLayout>
              <c:xMode val="edge"/>
              <c:yMode val="edge"/>
              <c:x val="0.36160777777777781"/>
              <c:y val="0.88947083333333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0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247375"/>
        <c:crosses val="autoZero"/>
        <c:crossBetween val="midCat"/>
      </c:valAx>
      <c:valAx>
        <c:axId val="414247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Velocity of object 2 [m/s]</a:t>
                </a:r>
                <a:endParaRPr 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layout>
            <c:manualLayout>
              <c:xMode val="edge"/>
              <c:yMode val="edge"/>
              <c:x val="1.4127423052357676E-2"/>
              <c:y val="0.188092859481087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163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859537037037032"/>
          <c:y val="1.8035763888888889E-2"/>
          <c:w val="0.19905277777777777"/>
          <c:h val="0.148829166666666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57BAF-7F3F-4DF0-A994-ACB4978B579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13A-754A-4CB5-92F3-969C6718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2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Rychlost v okamžiku opuštění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Myšlenkový pochod – Dochází 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8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  -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Nepružný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   -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Nehmotný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(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vůči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objektům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)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   -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Pohyb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objektu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1 a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objektu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jsou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nezávislé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sobě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     -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Závislost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jen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přes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tlak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nepůsobí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sebe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přes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prohnutí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vaku</a:t>
            </a:r>
            <a:endParaRPr lang="en-US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      - Vak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mnohem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delší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v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jednom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směru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než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ve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druhém</a:t>
            </a:r>
            <a:endParaRPr lang="en-US" sz="11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6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katapultovaného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objektu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připomíná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šikmý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vrh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neletí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přímo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nahoru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První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 -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triviální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úvaha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měření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kamerou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počítali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teoretickou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rychlost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objektu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porovnali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změřenou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2D13A-754A-4CB5-92F3-969C67187B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DB15051-AADD-2D85-97A1-25CD94467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68" y="135425"/>
            <a:ext cx="1279134" cy="559699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09A4429-CC51-F101-E27C-185640E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8F7-9617-4B20-B3C6-026E7D985ACA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71AB9E0-F4E6-0181-00D9-60708008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67C2CE3-9E7E-4C2F-3544-A289C905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B01994D-F32B-5730-1BDF-9028BF2B93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9774" y="3429000"/>
            <a:ext cx="9084945" cy="858289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#1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3DB8A7-248A-3717-0338-FA04AFAD2E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3457053"/>
            <a:ext cx="817245" cy="802182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cs-CZ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51F1-AF1A-4D19-AF21-0514A3FE0EE5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5E1BBD0-B551-AAC7-0891-2C0E98DAC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F7B7-7D74-48EF-9F0D-643EFFC801CD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543E43-FF6D-A18D-943E-F188BC106A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29ADB-27FB-4E7C-A564-3D77AC4B9B51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184571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454331"/>
            <a:ext cx="4937760" cy="4414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4331"/>
            <a:ext cx="4937760" cy="44147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CB69-FD73-460E-A082-D11B1FF41951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A36022B-E413-C4B6-B913-B9F9F35A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167154" cy="9674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8514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52536"/>
            <a:ext cx="4937760" cy="3707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8514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52536"/>
            <a:ext cx="4937760" cy="37079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3602-03F9-4A22-8ADA-79A361319A33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4D21D6E-5D7B-7A5C-B0B7-4CF7CA947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9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AAD9989-48B9-CF4E-7DD1-E9DADAA463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5975" y="828675"/>
            <a:ext cx="2776538" cy="397017"/>
          </a:xfr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pPr lvl="0"/>
            <a:r>
              <a:rPr lang="cs-CZ" dirty="0" err="1"/>
              <a:t>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6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A6AE-92F2-49A8-A600-9F625662B69E}" type="datetime1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449B5D-68A9-4986-B1CC-CAC501EDC4C7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350-47B6-45D5-81B2-9AC1F1BAE753}" type="datetime1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7193280" cy="939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4756"/>
            <a:ext cx="10058400" cy="4444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5E111-0D3D-4088-99F2-537714A79037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GCHD – 2023/24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7BF2D3-8D9B-4E9F-804F-8E7615F22F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3000" y="131983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3A35325-3CBA-C2F8-6E45-704CD8C4F2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68" y="135425"/>
            <a:ext cx="1279134" cy="559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AF530-4904-ECDF-FFE2-522F36140AC4}"/>
              </a:ext>
            </a:extLst>
          </p:cNvPr>
          <p:cNvSpPr txBox="1"/>
          <p:nvPr userDrawn="1"/>
        </p:nvSpPr>
        <p:spPr>
          <a:xfrm>
            <a:off x="8217331" y="431799"/>
            <a:ext cx="156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cs-CZ" sz="1600" b="0" u="sng" dirty="0" err="1">
                <a:latin typeface="+mj-lt"/>
              </a:rPr>
              <a:t>Current</a:t>
            </a:r>
            <a:r>
              <a:rPr lang="cs-CZ" sz="1600" b="0" u="sng" dirty="0">
                <a:latin typeface="+mj-lt"/>
              </a:rPr>
              <a:t> </a:t>
            </a:r>
            <a:r>
              <a:rPr lang="cs-CZ" sz="1600" b="0" u="sng" dirty="0" err="1">
                <a:latin typeface="+mj-lt"/>
              </a:rPr>
              <a:t>topic</a:t>
            </a:r>
            <a:r>
              <a:rPr lang="cs-CZ" sz="1600" b="0" u="sng" dirty="0">
                <a:latin typeface="+mj-lt"/>
              </a:rPr>
              <a:t>:</a:t>
            </a:r>
            <a:endParaRPr lang="en-US" sz="1600" b="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7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912DFE-C37C-683F-CE7B-B94F74EEC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peter Culliver</a:t>
            </a:r>
          </a:p>
          <a:p>
            <a:r>
              <a:rPr lang="cs-CZ" dirty="0"/>
              <a:t>FOR TEAM GCHD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34CB4-4BE1-99B5-CF9F-725409CA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08F7-9617-4B20-B3C6-026E7D985ACA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5FE0E-4871-4EC5-0054-50DED013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8429C-1B2B-D751-6D4B-8BE2B0CE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8F18E7-108B-7FF5-7A39-1DE01BF8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Cushion Catapult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412E46-86CA-B22A-B7E5-0C8016C7F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0089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643E-190D-58B1-B443-6CC50903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Conservation of Energy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152B8-2893-C367-78D2-FB039E1D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01E3F-641C-4498-F677-A78C07B7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76190-B37C-B1B7-CC51-B90EF94B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F50E97-535B-728D-D3AD-0874FA7CD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Initial Model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D66775-8E1F-CB01-3F1B-A993081F9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290036"/>
              </p:ext>
            </p:extLst>
          </p:nvPr>
        </p:nvGraphicFramePr>
        <p:xfrm>
          <a:off x="501707" y="2103929"/>
          <a:ext cx="5826266" cy="352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D7D0C3B-F6A6-4614-8781-390FFA1BE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037230"/>
              </p:ext>
            </p:extLst>
          </p:nvPr>
        </p:nvGraphicFramePr>
        <p:xfrm>
          <a:off x="6327973" y="2103929"/>
          <a:ext cx="5551135" cy="352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630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A39B-9DAE-2600-1DD9-4A7C2C3D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Elastic Collision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D533F-28FC-1193-20DF-0735978C0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An elastic collision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cs-CZ" dirty="0"/>
              </a:p>
              <a:p>
                <a:r>
                  <a:rPr lang="cs-CZ" dirty="0"/>
                  <a:t>Different weight ratios conserve different fractions of energy</a:t>
                </a:r>
              </a:p>
              <a:p>
                <a:pPr lvl="1"/>
                <a:r>
                  <a:rPr lang="cs-CZ" dirty="0"/>
                  <a:t>For example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cs-CZ" dirty="0"/>
                  <a:t>   the ratio of energies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D533F-28FC-1193-20DF-0735978C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A09F-E29F-AA5A-F1D5-487310ED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4202-0A24-8806-B0A4-986F531C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12ED-F82B-1230-80F5-C7FC4C0C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320631-C7C6-9AF1-E0AE-C6934D8AA7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Second Model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625B9C-6221-A72E-CFD7-53071CCE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425" y="3500726"/>
            <a:ext cx="4717203" cy="23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4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9CA1-1784-7526-3EAD-36B7CB01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 Comparison of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77A40-4434-1A88-7D7A-B564144C0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For a mass ratio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cs-CZ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dirty="0"/>
                  <a:t> is the catapulted object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/>
                  <a:t> is the falling object</a:t>
                </a:r>
              </a:p>
              <a:p>
                <a:r>
                  <a:rPr lang="cs-CZ" dirty="0"/>
                  <a:t>Conversion of energy: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cs-CZ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cs-CZ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cs-CZ" dirty="0"/>
                  <a:t>	=&gt;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cs-CZ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cs-CZ" dirty="0"/>
              </a:p>
              <a:p>
                <a:endParaRPr lang="cs-CZ" dirty="0"/>
              </a:p>
              <a:p>
                <a:r>
                  <a:rPr lang="cs-CZ" dirty="0"/>
                  <a:t>Elastic collision: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cs-CZ" dirty="0"/>
                  <a:t>   =&gt;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cs-CZ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77A40-4434-1A88-7D7A-B564144C0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EDBD-45B7-B466-4EB3-CE5C80FF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FB63-5C58-9E8D-6A82-EBBA8EC4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7FBE-7050-027F-808E-5FD47491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C0246-555C-43EC-432B-7B6F203CA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Second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5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CCD8-F1A5-DE7E-2D26-1BC2E25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Is an Elastic Collision the Limit?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1BAA6-4C0C-7505-3223-412695576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We cannot reach better results than a perfect conversion of energy, but can we reach better results than an elastic collision?</a:t>
                </a:r>
              </a:p>
              <a:p>
                <a:endParaRPr lang="cs-CZ" dirty="0"/>
              </a:p>
              <a:p>
                <a:r>
                  <a:rPr lang="cs-CZ" dirty="0"/>
                  <a:t>Such a system would 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1BAA6-4C0C-7505-3223-412695576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F97F-5FB9-A8FF-C283-198394E5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FE904-D381-C0A1-D751-8D8B958F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D5C3-1F82-EC16-A948-DFA013CD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4CC7AF-5991-8ABD-EBFB-7D07B9DC8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Third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7C3B-11F5-F156-D72D-902F0FC7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Hydraulic 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276B-7E10-02A2-66A7-11E0888E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The interaction between object 1 and object 2, with the air cushion as a medium, could behave similarly to a hydraulic press</a:t>
            </a:r>
          </a:p>
          <a:p>
            <a:endParaRPr lang="cs-CZ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D411-0515-4752-7E2C-2B07DBD7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0B20-1922-1528-AE3C-B922FBE3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CE90B-8FBE-AAE4-448C-5C52ABAC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79019D-DD8E-6226-56E2-B84D4FC00C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Third Model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BB4964-6695-C666-BE24-FF255BC79087}"/>
              </a:ext>
            </a:extLst>
          </p:cNvPr>
          <p:cNvGrpSpPr/>
          <p:nvPr/>
        </p:nvGrpSpPr>
        <p:grpSpPr>
          <a:xfrm>
            <a:off x="4741933" y="2281954"/>
            <a:ext cx="6986017" cy="3747372"/>
            <a:chOff x="6096000" y="3163484"/>
            <a:chExt cx="5631950" cy="286584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C475A2E-320E-9CE9-61B4-EE461E0B1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163484"/>
              <a:ext cx="5631950" cy="2865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E7F3373-E6C9-1F45-5AC9-B31ABD0C0EF3}"/>
                    </a:ext>
                  </a:extLst>
                </p:cNvPr>
                <p:cNvSpPr txBox="1"/>
                <p:nvPr/>
              </p:nvSpPr>
              <p:spPr>
                <a:xfrm>
                  <a:off x="6874051" y="4507264"/>
                  <a:ext cx="2896193" cy="658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cs-CZ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E7F3373-E6C9-1F45-5AC9-B31ABD0C0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051" y="4507264"/>
                  <a:ext cx="2896193" cy="6580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967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59A7-CC54-76C6-77F5-6FA05719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Hydraulic Press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97F9-9DDD-B0CF-4B1D-A05508B1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The effective area of object 1 and object 2 as pistons is variable</a:t>
            </a:r>
          </a:p>
          <a:p>
            <a:r>
              <a:rPr lang="cs-CZ" dirty="0"/>
              <a:t>The area increases the deeper the object is in the air cushion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DEAD-8DD3-9197-012A-20A1C552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679C-E482-1D5A-0CF1-72166CB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A384-D284-56E3-123B-92B7FCC2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29E89E-5452-B7D3-8D16-42F48D3FE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Third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CECF6-E60C-60A6-FDE1-33BD11C2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935" y="2870330"/>
            <a:ext cx="4027972" cy="2998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C7F1BB-E761-4BDD-5172-CCEFF271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851" y="2864988"/>
            <a:ext cx="3860347" cy="30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4D01-5DC1-B02D-5CD7-ABEF05F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Validating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AADC-0F8D-D9FA-CC03-632E9E77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 performed a rough measurement, which confirmed </a:t>
            </a:r>
            <a:r>
              <a:rPr lang="cs-CZ"/>
              <a:t>the model </a:t>
            </a:r>
            <a:r>
              <a:rPr lang="cs-CZ" dirty="0"/>
              <a:t>of a hydraulic press</a:t>
            </a:r>
          </a:p>
          <a:p>
            <a:r>
              <a:rPr lang="cs-CZ" dirty="0"/>
              <a:t>Further, more thorough, validation is in 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81FB-56B1-F035-49F2-9C318B4D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A084-59D3-569D-BBF5-151381CC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2277-043A-812A-7D26-7D763263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5720CE-9581-EB0C-726E-BCF0DDCCC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Third Model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06AD080-1597-BE29-4B73-900F4656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668694"/>
            <a:ext cx="52387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B41263F-8CFB-ED7C-5DCA-A63B521E7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8694"/>
            <a:ext cx="52387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7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9BF4-1F36-32B7-0948-30A4FFF3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2CE3-AFF9-423E-9F44-38C7F49D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 set conversion of energy as the upper limit of the system</a:t>
            </a:r>
          </a:p>
          <a:p>
            <a:r>
              <a:rPr lang="cs-CZ" dirty="0"/>
              <a:t>We recognised the possibility of an elastic collision</a:t>
            </a:r>
          </a:p>
          <a:p>
            <a:r>
              <a:rPr lang="cs-CZ" dirty="0"/>
              <a:t>We believe the model of a hydraulic press is a more effective model than an elastic collision</a:t>
            </a:r>
          </a:p>
          <a:p>
            <a:r>
              <a:rPr lang="cs-CZ" dirty="0"/>
              <a:t>In the model of a hydraulic press, the effective area of the objects plays an important role</a:t>
            </a:r>
          </a:p>
          <a:p>
            <a:pPr lvl="1"/>
            <a:r>
              <a:rPr lang="cs-CZ" dirty="0"/>
              <a:t>The effective area increases with depth</a:t>
            </a:r>
          </a:p>
          <a:p>
            <a:pPr lvl="1"/>
            <a:r>
              <a:rPr lang="cs-CZ" dirty="0"/>
              <a:t>The effective area most likely decreases with inflation of the air cushion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419C-A465-6778-9576-944CF392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9DEB-59A8-60A1-9A9A-BB2F8942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3D90-123B-EDDC-56EC-206C7A66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03060-7CAC-A740-9E19-CE9EB7E2B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2620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5DA0-3BBB-5E9B-1939-F4DF6A9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D865-26EE-796C-358C-76BA6893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Task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Our Progression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Initial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Initial Model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Second Model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Final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04B3-4B84-0F25-D45C-919DD7DD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8FF9-41E7-A420-0B98-6194081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2EF1-9F29-A4DB-D91D-9131264A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8CF872-0763-31DC-F386-9BB449771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7350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FD27-25E3-92AD-7E64-312E692A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7570-3CF6-2F78-BA9A-2A885C52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Place an object on a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large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air cushion and drop several other objects in such a way that the first object is catapulted away. Investigate how the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exit velocity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depends on relevant parameters.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CF62-E222-E8D1-0995-BED042E9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4938-B293-52DD-7C99-5948715D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1A04-493F-1F55-9B87-DF9DD1F6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2D5219-F8E9-07AF-C6E3-7FFEB6C4DB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61660-A16A-6844-E220-787DCAA0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06" y="3332018"/>
            <a:ext cx="4944165" cy="3072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BE7CE-BFA5-62AD-22F7-BC02EBE0B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37" y="3332019"/>
            <a:ext cx="4944163" cy="30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0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ECBC-4848-AA84-F8BD-FFA6C377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D419-0EF4-04E8-CB2C-56324D22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1) </a:t>
            </a:r>
            <a:r>
              <a:rPr lang="cs-CZ" sz="2800" dirty="0"/>
              <a:t>C</a:t>
            </a:r>
            <a:r>
              <a:rPr lang="en-US" sz="2800" dirty="0" err="1"/>
              <a:t>onservation</a:t>
            </a:r>
            <a:r>
              <a:rPr lang="en-US" sz="2800" dirty="0"/>
              <a:t> of energy</a:t>
            </a:r>
          </a:p>
          <a:p>
            <a:r>
              <a:rPr lang="en-US" sz="2800" dirty="0"/>
              <a:t>2) </a:t>
            </a:r>
            <a:r>
              <a:rPr lang="cs-CZ" sz="2800" dirty="0"/>
              <a:t>An elastic collision</a:t>
            </a:r>
          </a:p>
          <a:p>
            <a:r>
              <a:rPr lang="cs-CZ" sz="2800" dirty="0"/>
              <a:t>3) A search for something better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77D5-D0D0-E8F8-8AAA-604B2DF3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D7C1-A760-8B3A-F2BE-70EA7FEF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6F2F-5280-356E-98A9-8866240A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8CE3BB-9D19-5218-C782-54AB1DBB0B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0155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CC0C-3F93-118D-69F3-F4C814B4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Physical 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993C-6AE8-7D7D-3012-CF8C9BF7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Ideally, the air cushion should not cause any loss of energy</a:t>
            </a:r>
          </a:p>
          <a:p>
            <a:r>
              <a:rPr lang="cs-CZ" dirty="0"/>
              <a:t>Such an air cushion would be: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cs-CZ" dirty="0"/>
              <a:t>Inelastic</a:t>
            </a:r>
          </a:p>
          <a:p>
            <a:pPr lvl="1">
              <a:buFont typeface="Calibri" panose="020F0502020204030204" pitchFamily="34" charset="0"/>
              <a:buChar char="•"/>
            </a:pPr>
            <a:r>
              <a:rPr lang="cs-CZ" dirty="0"/>
              <a:t>Massless (or at least of negligible mass, compared to the objects)</a:t>
            </a:r>
          </a:p>
          <a:p>
            <a:r>
              <a:rPr lang="cs-CZ" dirty="0"/>
              <a:t>Additionally, object 1 and object 2 should only interact with each other through the air in the air cushion</a:t>
            </a:r>
          </a:p>
          <a:p>
            <a:pPr lvl="1"/>
            <a:r>
              <a:rPr lang="cs-CZ" dirty="0"/>
              <a:t>Meaning that the depressions from object 1 and object 2 do not affect each 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EC51-0ACF-9E42-F9DD-00ED5926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945E-16CC-925E-41C9-016FE16C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F39E-FC03-6351-AC75-2B205C59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24234E-E3BA-288E-D941-AE29FBFCA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9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9C52-473E-5819-E5B2-42FBEFA7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Base Measurements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135B-5395-119B-C012-209FAA4D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Projectile motion</a:t>
            </a:r>
          </a:p>
          <a:p>
            <a:r>
              <a:rPr lang="cs-CZ" dirty="0"/>
              <a:t>Data captured by video recording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12592-006F-5B0B-5A12-A04B58F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77C0-E044-0034-2854-7A205DA9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A889-DA63-63AE-0973-99F81941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2C6905-7F2A-9612-EE9B-B6D90E61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Measurements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266D52-B45C-B87A-BE90-BCB0FF82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11" y="1816383"/>
            <a:ext cx="5204928" cy="395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6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84B-B486-6A90-7D86-075BECD7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A82D4-9F7D-5C28-9B7D-2047E854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28407-4347-7DFB-7E02-8B54C7EB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DAE19-D52D-C69D-D23A-BFC04350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4D28C5-282C-315D-F8DD-2FA4355B4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Measurements</a:t>
            </a: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DAE6924-0D81-48D4-8108-3BEEEBF32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421914"/>
              </p:ext>
            </p:extLst>
          </p:nvPr>
        </p:nvGraphicFramePr>
        <p:xfrm>
          <a:off x="432060" y="2282732"/>
          <a:ext cx="5663940" cy="312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B4F781C-7D74-4A4B-96ED-AEAE31990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827354"/>
              </p:ext>
            </p:extLst>
          </p:nvPr>
        </p:nvGraphicFramePr>
        <p:xfrm>
          <a:off x="6095999" y="2282732"/>
          <a:ext cx="5663940" cy="312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29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AC2E-8629-4EDF-6A24-7CD085D1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CDA75-872B-E10B-9040-B013581E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ACC-3DA2-468F-858F-B804C58C203D}" type="datetime1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56B0F-51FF-55AB-FB86-0CA27D29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8820F-CAC7-4BF4-9A7F-135840D0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E0620B-42AB-393A-CCD0-AD48A0CC3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Measurements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FDE533-E6A0-48C5-8049-1265F73CE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703794"/>
              </p:ext>
            </p:extLst>
          </p:nvPr>
        </p:nvGraphicFramePr>
        <p:xfrm>
          <a:off x="664518" y="2245243"/>
          <a:ext cx="5431482" cy="3194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5142F9-F4ED-4FB7-9796-79B6CF040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972402"/>
              </p:ext>
            </p:extLst>
          </p:nvPr>
        </p:nvGraphicFramePr>
        <p:xfrm>
          <a:off x="6152644" y="2245242"/>
          <a:ext cx="5499845" cy="3194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963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E5D8-B04F-79B1-C797-98F3F1DF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Conservation of Energy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F634-4F5C-C9A9-D454-DA6C58D2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 model of the system, where potential energy is perfectly converted to kinetic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A61F-55F4-C028-4BC2-3BC9D04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D89-E800-4C37-87CA-3D711DAD0426}" type="datetime1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0F094-D380-3393-0D03-A968150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GCHD – 2023/24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C931-6B55-006B-7BCE-331C81DE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D3-8D9B-4E9F-804F-8E7615F22F9D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75ED02-65DA-E02B-1ADA-55DA6E175B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Initial Model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EBFCCE-D77B-E36C-411A-832DB42F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83" y="3429000"/>
            <a:ext cx="3907916" cy="219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C56095B-5896-884C-D5DA-C176E6C3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61" y="2621411"/>
            <a:ext cx="3401456" cy="31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21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797</Words>
  <Application>Microsoft Office PowerPoint</Application>
  <PresentationFormat>Widescreen</PresentationFormat>
  <Paragraphs>163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Ubuntu</vt:lpstr>
      <vt:lpstr>Retrospect</vt:lpstr>
      <vt:lpstr>Cushion Catapult</vt:lpstr>
      <vt:lpstr>Table of Contents</vt:lpstr>
      <vt:lpstr>Task Definition</vt:lpstr>
      <vt:lpstr>Our Progression</vt:lpstr>
      <vt:lpstr>Physical Assumptions</vt:lpstr>
      <vt:lpstr>Base Measurements</vt:lpstr>
      <vt:lpstr>PowerPoint Presentation</vt:lpstr>
      <vt:lpstr>PowerPoint Presentation</vt:lpstr>
      <vt:lpstr>Conservation of Energy</vt:lpstr>
      <vt:lpstr>Conservation of Energy</vt:lpstr>
      <vt:lpstr>Elastic Collision</vt:lpstr>
      <vt:lpstr>A Comparison of Models</vt:lpstr>
      <vt:lpstr>Is an Elastic Collision the Limit?</vt:lpstr>
      <vt:lpstr>Hydraulic Press</vt:lpstr>
      <vt:lpstr>Hydraulic Press</vt:lpstr>
      <vt:lpstr>Validating the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Ondřej Sedláček</dc:creator>
  <cp:lastModifiedBy>Daniel Culliver</cp:lastModifiedBy>
  <cp:revision>15</cp:revision>
  <dcterms:created xsi:type="dcterms:W3CDTF">2023-12-08T18:22:24Z</dcterms:created>
  <dcterms:modified xsi:type="dcterms:W3CDTF">2023-12-14T16:14:59Z</dcterms:modified>
</cp:coreProperties>
</file>