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7BAF-7F3F-4DF0-A994-ACB4978B57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13A-754A-4CB5-92F3-969C6718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DB15051-AADD-2D85-97A1-25CD94467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9A4429-CC51-F101-E27C-185640E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1AB9E0-F4E6-0181-00D9-6070800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7C2CE3-9E7E-4C2F-3544-A289C9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B01994D-F32B-5730-1BDF-9028BF2B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9774" y="3429000"/>
            <a:ext cx="9084945" cy="858289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#1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DB8A7-248A-3717-0338-FA04AFAD2E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457053"/>
            <a:ext cx="817245" cy="802182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cs-CZ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1F1-AF1A-4D19-AF21-0514A3FE0EE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E1BBD0-B551-AAC7-0891-2C0E98DA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F7B7-7D74-48EF-9F0D-643EFFC801CD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543E43-FF6D-A18D-943E-F188BC106A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DB-27FB-4E7C-A564-3D77AC4B9B5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84571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54331"/>
            <a:ext cx="4937760" cy="44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4331"/>
            <a:ext cx="4937760" cy="4414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B69-FD73-460E-A082-D11B1FF41951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A36022B-E413-C4B6-B913-B9F9F35A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67154" cy="9674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52536"/>
            <a:ext cx="4937760" cy="3707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52536"/>
            <a:ext cx="4937760" cy="370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3602-03F9-4A22-8ADA-79A361319A33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4D21D6E-5D7B-7A5C-B0B7-4CF7CA947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AAD9989-48B9-CF4E-7DD1-E9DADAA463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6AE-92F2-49A8-A600-9F625662B69E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49B5D-68A9-4986-B1CC-CAC501EDC4C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350-47B6-45D5-81B2-9AC1F1BAE753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93280" cy="93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4756"/>
            <a:ext cx="10058400" cy="4444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5E111-0D3D-4088-99F2-537714A79037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13198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3A35325-3CBA-C2F8-6E45-704CD8C4F2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AF530-4904-ECDF-FFE2-522F36140AC4}"/>
              </a:ext>
            </a:extLst>
          </p:cNvPr>
          <p:cNvSpPr txBox="1"/>
          <p:nvPr userDrawn="1"/>
        </p:nvSpPr>
        <p:spPr>
          <a:xfrm>
            <a:off x="8217331" y="431799"/>
            <a:ext cx="15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cs-CZ" sz="1600" b="0" u="sng" dirty="0" err="1">
                <a:latin typeface="+mj-lt"/>
              </a:rPr>
              <a:t>Current</a:t>
            </a:r>
            <a:r>
              <a:rPr lang="cs-CZ" sz="1600" b="0" u="sng" dirty="0">
                <a:latin typeface="+mj-lt"/>
              </a:rPr>
              <a:t> </a:t>
            </a:r>
            <a:r>
              <a:rPr lang="cs-CZ" sz="1600" b="0" u="sng" dirty="0" err="1">
                <a:latin typeface="+mj-lt"/>
              </a:rPr>
              <a:t>topic</a:t>
            </a:r>
            <a:r>
              <a:rPr lang="cs-CZ" sz="1600" b="0" u="sng" dirty="0">
                <a:latin typeface="+mj-lt"/>
              </a:rPr>
              <a:t>:</a:t>
            </a:r>
            <a:endParaRPr lang="en-US" sz="1600" b="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7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12DFE-C37C-683F-CE7B-B94F74E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4CB4-4BE1-99B5-CF9F-725409C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FE0E-4871-4EC5-0054-50DED01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429C-1B2B-D751-6D4B-8BE2B0C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F18E7-108B-7FF5-7A39-1DE01BF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12E46-86CA-B22A-B7E5-0C8016C7F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27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Sedláček</dc:creator>
  <cp:lastModifiedBy>Ondřej Sedláček</cp:lastModifiedBy>
  <cp:revision>15</cp:revision>
  <dcterms:created xsi:type="dcterms:W3CDTF">2023-12-08T18:22:24Z</dcterms:created>
  <dcterms:modified xsi:type="dcterms:W3CDTF">2023-12-08T19:13:21Z</dcterms:modified>
</cp:coreProperties>
</file>