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3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65B4-86B6-4259-A185-77E5BDA65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58A42-E04D-4ED3-B7A6-1D42F4EA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0E3A-B925-4BD7-AD9E-D9256F3D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B93ED-D567-4042-B4FB-E1075775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0AD35-989B-4FA9-95F1-F451AFB3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06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77A9-9A6C-48E8-BC18-2956A23F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0A02E-B4D8-49B9-AE9A-93BAB832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B2B3-E183-4EDB-A6CA-82E0031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874E-7B6A-4A95-B5F8-5A207EC1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0ED8-81B1-4A78-A565-D5CEDAFC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1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794AE-0A57-41DA-B55C-CE2B7AE47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5E9F7-3D00-49AD-A045-1E87B3E5B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C461-C6A6-4CF5-8DCD-00CFF50B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B4F4-355C-42F3-9856-00D7E307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F75D2-DC91-4135-A602-ADC04D03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36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BFB8-956B-443B-A48F-F738DB4C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B3B8-2666-416E-9495-3E1013CC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09015-E0C0-4A80-9ED8-B25071EE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7DF8-AD1E-4CA0-AEDB-61892D51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810A-3350-44A6-BE8C-CD57095E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0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0ED1-CE86-4B34-8934-4ECFC885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339D-3F9C-4F0A-BCC3-938DD829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C5E1-F5B9-4995-8C2B-AC7DC87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30C2-59DB-4338-A090-5289D981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3121-97EE-48AA-AB1F-A6D32B3A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3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9DA1-7A54-48D8-B3C5-8F8D21F0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DDF4-BC81-44AD-9555-5E4087607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2F3E7-6E32-48C5-B62E-89A01CF9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A093-F72C-4708-A2CA-561F7A2A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A7961-2B08-4009-BBD4-18DFE5E0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2C748-DC79-42C3-92BF-348EEA29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0DCB-7957-44B1-881B-5808E5D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7DFE-A6A7-44BA-A76C-06F8449F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7A423-C2B0-45D1-8607-1CBA55B28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2FE49-A2C7-45E0-BD6F-0807F0728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85A15-D9DC-4F67-9C36-ADF832347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1B409-5700-4054-BE95-CA540443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7351F-8498-45AD-9E5D-A215AB58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35A4A-0F33-4328-A0EB-305C52C5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E777-A491-4A46-8A1E-687E9136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D11D8-A187-4230-841F-68A6C46D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BBB77-54D8-4E39-B4B3-2A14E2F1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5D49-AB7E-4C79-91F1-D3CBA656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8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5FCC2-E4B5-4B40-A97C-2C62AD69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33CA9-399D-4094-B7BE-19D752C8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9E21-D78B-4F7E-8F4D-BCF96A5F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6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597D-5479-4911-BE60-EB2B125E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BC21-07A3-4658-B6A9-4AD016A8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4DC9D-6C01-44B9-9C47-21C9726B9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05FA6-1A2C-4E3A-995A-225C0F78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68FF0-D568-414E-B08E-DCEB1B77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5813C-1C36-41B0-B26B-F1E11B7E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521A-74E2-459B-A7B8-B1006E7B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38BD7-E0A8-48F6-969C-3F2B89F52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294DA-C3AF-4A64-8CD7-1AE404C4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09625-110F-4CB3-AD5E-C1F5EA0C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FB447-C7BC-45B7-9BF0-90A9619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23E83-7244-4752-9C2D-6E807AF4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55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585A8-B983-4E42-A641-34D354B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CC3A7-A2F5-4111-B0B3-F36BFBC6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8490-D29E-4886-8504-84B27F4FE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8BAB-FE4A-41C8-AB2D-AC62B866CA56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02C2C-65EA-4208-8DA2-6B34B99E5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C293-D6BB-403A-A444-C1523A2D7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9DCB-7DF1-46E9-8C9E-F1FC2224B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74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F020-04A6-4D86-9FA4-27679418A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5877D-22A6-476D-9A65-32AD15B16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Smart Workspace</a:t>
            </a:r>
          </a:p>
          <a:p>
            <a:r>
              <a:rPr lang="en-GB" dirty="0"/>
              <a:t>Smart Living</a:t>
            </a:r>
          </a:p>
          <a:p>
            <a:r>
              <a:rPr lang="en-GB" dirty="0"/>
              <a:t>Smart Assisted Living</a:t>
            </a:r>
          </a:p>
        </p:txBody>
      </p:sp>
    </p:spTree>
    <p:extLst>
      <p:ext uri="{BB962C8B-B14F-4D97-AF65-F5344CB8AC3E}">
        <p14:creationId xmlns:p14="http://schemas.microsoft.com/office/powerpoint/2010/main" val="263617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7EDB-85F6-4A91-93C3-5C6637CC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E11D-C34E-48E7-8F52-51368311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Smart Building</a:t>
            </a:r>
          </a:p>
          <a:p>
            <a:r>
              <a:rPr lang="en-GB" dirty="0"/>
              <a:t>Home Automation</a:t>
            </a:r>
          </a:p>
          <a:p>
            <a:r>
              <a:rPr lang="en-GB" dirty="0"/>
              <a:t>Ventilation</a:t>
            </a:r>
          </a:p>
          <a:p>
            <a:r>
              <a:rPr lang="en-GB" dirty="0"/>
              <a:t>Sunscreen</a:t>
            </a:r>
          </a:p>
          <a:p>
            <a:r>
              <a:rPr lang="en-GB" dirty="0"/>
              <a:t>Camera Monitoring</a:t>
            </a:r>
          </a:p>
          <a:p>
            <a:r>
              <a:rPr lang="en-GB" dirty="0"/>
              <a:t>Access Control</a:t>
            </a:r>
          </a:p>
          <a:p>
            <a:r>
              <a:rPr lang="en-GB" dirty="0"/>
              <a:t>Energy Management</a:t>
            </a:r>
          </a:p>
          <a:p>
            <a:r>
              <a:rPr lang="en-GB" dirty="0"/>
              <a:t>Multiroom Audio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B0726-13EA-4478-BF85-BB25D0F7F2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11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7EDB-85F6-4A91-93C3-5C6637CC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E11D-C34E-48E7-8F52-51368311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Zone Heating</a:t>
            </a:r>
          </a:p>
          <a:p>
            <a:r>
              <a:rPr lang="en-GB" dirty="0"/>
              <a:t>Home Automation</a:t>
            </a:r>
          </a:p>
          <a:p>
            <a:r>
              <a:rPr lang="en-GB" dirty="0"/>
              <a:t>Ventilation</a:t>
            </a:r>
          </a:p>
          <a:p>
            <a:r>
              <a:rPr lang="en-GB" dirty="0"/>
              <a:t>Sunscreen</a:t>
            </a:r>
          </a:p>
          <a:p>
            <a:r>
              <a:rPr lang="en-GB" dirty="0"/>
              <a:t>Camera Monitoring</a:t>
            </a:r>
          </a:p>
          <a:p>
            <a:r>
              <a:rPr lang="en-GB" dirty="0"/>
              <a:t>Access Control</a:t>
            </a:r>
          </a:p>
          <a:p>
            <a:r>
              <a:rPr lang="en-GB" dirty="0"/>
              <a:t>Energy Management</a:t>
            </a:r>
          </a:p>
          <a:p>
            <a:r>
              <a:rPr lang="en-GB" dirty="0"/>
              <a:t>Media - Entertainment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B0726-13EA-4478-BF85-BB25D0F7F2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6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7EDB-85F6-4A91-93C3-5C6637CC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Assisted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E11D-C34E-48E7-8F52-51368311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Zone Heating</a:t>
            </a:r>
          </a:p>
          <a:p>
            <a:r>
              <a:rPr lang="en-GB" dirty="0"/>
              <a:t>Home Automation</a:t>
            </a:r>
          </a:p>
          <a:p>
            <a:r>
              <a:rPr lang="en-GB" dirty="0"/>
              <a:t>Ventilation</a:t>
            </a:r>
          </a:p>
          <a:p>
            <a:r>
              <a:rPr lang="en-GB" dirty="0"/>
              <a:t>Sunscreen</a:t>
            </a:r>
          </a:p>
          <a:p>
            <a:r>
              <a:rPr lang="en-GB" dirty="0"/>
              <a:t>Camera Monitoring</a:t>
            </a:r>
          </a:p>
          <a:p>
            <a:r>
              <a:rPr lang="en-GB" dirty="0"/>
              <a:t>Access Control</a:t>
            </a:r>
          </a:p>
          <a:p>
            <a:r>
              <a:rPr lang="en-GB" dirty="0"/>
              <a:t>Energy Management</a:t>
            </a:r>
          </a:p>
          <a:p>
            <a:r>
              <a:rPr lang="en-GB" dirty="0"/>
              <a:t>Media - Entertainment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B0726-13EA-4478-BF85-BB25D0F7F2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ICE-Emergency</a:t>
            </a:r>
          </a:p>
          <a:p>
            <a:r>
              <a:rPr lang="en-GB" dirty="0"/>
              <a:t>Care and Service Platform</a:t>
            </a:r>
          </a:p>
          <a:p>
            <a:r>
              <a:rPr lang="en-GB"/>
              <a:t>Multiroom Audio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0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Applications</vt:lpstr>
      <vt:lpstr>Smart Workspace</vt:lpstr>
      <vt:lpstr>Smart Living</vt:lpstr>
      <vt:lpstr>Smart Assisted Living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</dc:title>
  <dc:creator>rudy vandenberghe</dc:creator>
  <cp:lastModifiedBy>rudy vandenberghe</cp:lastModifiedBy>
  <cp:revision>3</cp:revision>
  <dcterms:created xsi:type="dcterms:W3CDTF">2019-05-29T09:48:32Z</dcterms:created>
  <dcterms:modified xsi:type="dcterms:W3CDTF">2019-05-29T09:54:53Z</dcterms:modified>
</cp:coreProperties>
</file>