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30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78835-A66F-4284-B79D-C1E69C1ED2FA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DD6C-5744-4F3A-AA67-CF758A1B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9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78835-A66F-4284-B79D-C1E69C1ED2FA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DD6C-5744-4F3A-AA67-CF758A1B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8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78835-A66F-4284-B79D-C1E69C1ED2FA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DD6C-5744-4F3A-AA67-CF758A1B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9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78835-A66F-4284-B79D-C1E69C1ED2FA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DD6C-5744-4F3A-AA67-CF758A1B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8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78835-A66F-4284-B79D-C1E69C1ED2FA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DD6C-5744-4F3A-AA67-CF758A1B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7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78835-A66F-4284-B79D-C1E69C1ED2FA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DD6C-5744-4F3A-AA67-CF758A1B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2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78835-A66F-4284-B79D-C1E69C1ED2FA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DD6C-5744-4F3A-AA67-CF758A1B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5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78835-A66F-4284-B79D-C1E69C1ED2FA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DD6C-5744-4F3A-AA67-CF758A1B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0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78835-A66F-4284-B79D-C1E69C1ED2FA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DD6C-5744-4F3A-AA67-CF758A1B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8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78835-A66F-4284-B79D-C1E69C1ED2FA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DD6C-5744-4F3A-AA67-CF758A1B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1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78835-A66F-4284-B79D-C1E69C1ED2FA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DD6C-5744-4F3A-AA67-CF758A1B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5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78835-A66F-4284-B79D-C1E69C1ED2FA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8DD6C-5744-4F3A-AA67-CF758A1B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6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30738" y="1461163"/>
            <a:ext cx="7770165" cy="41084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14504" y="5672772"/>
            <a:ext cx="1172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Mastery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116878" y="1957890"/>
            <a:ext cx="0" cy="352144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638800" y="1442176"/>
            <a:ext cx="0" cy="412106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14400" y="1602915"/>
            <a:ext cx="196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Initial Training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40687" y="1591532"/>
            <a:ext cx="331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Pre-Skills Cert Training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38798" y="1591532"/>
            <a:ext cx="247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Sustain and Build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668547" y="1972247"/>
            <a:ext cx="7732356" cy="21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9168" y="3218476"/>
            <a:ext cx="1742031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  <a:p>
            <a:pPr algn="ctr"/>
            <a:endParaRPr lang="en-US" sz="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VRC New </a:t>
            </a:r>
          </a:p>
          <a:p>
            <a:pPr algn="ct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Counselor </a:t>
            </a:r>
          </a:p>
          <a:p>
            <a:pPr algn="ct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 Training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72200" y="2055313"/>
            <a:ext cx="15578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Annual Sustainment Evaluation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directing completion of revised NTC courses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25657" y="3801397"/>
            <a:ext cx="2304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 Leadership Track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(e.g. SSC, LEAP, etc.)</a:t>
            </a:r>
          </a:p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(See separate leadership development model)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>
            <a:endCxn id="7" idx="3"/>
          </p:cNvCxnSpPr>
          <p:nvPr/>
        </p:nvCxnSpPr>
        <p:spPr>
          <a:xfrm flipV="1">
            <a:off x="5638800" y="3515378"/>
            <a:ext cx="2762103" cy="132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971800" y="1487428"/>
            <a:ext cx="0" cy="408216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948172" y="5672772"/>
            <a:ext cx="1381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Skills Certification</a:t>
            </a:r>
          </a:p>
          <a:p>
            <a:pPr algn="ctr"/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61053" y="2055313"/>
            <a:ext cx="461665" cy="120907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b="1" dirty="0" smtClean="0"/>
              <a:t>Technical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491831" y="3744038"/>
            <a:ext cx="430887" cy="143018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b="1" dirty="0" smtClean="0"/>
              <a:t>Specialized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480137" y="5652585"/>
            <a:ext cx="983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Skills Certification Practice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Assessment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94280" y="236531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Vocational Rehabilitation Counselor (VRC)</a:t>
            </a:r>
          </a:p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Competency-based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42649" y="3418531"/>
            <a:ext cx="21451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40 Hours of Sequenced Training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971800" y="2428647"/>
            <a:ext cx="2666999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991640" y="4922434"/>
            <a:ext cx="2647159" cy="869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30738" y="6447710"/>
            <a:ext cx="82919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Note: VRCs are only required to pass certification test once. They can sit for it 18 months after hire. No re-certification required.  </a:t>
            </a:r>
            <a:endParaRPr lang="en-US" sz="1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30738" y="2286000"/>
            <a:ext cx="234106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71800" y="3775052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Courses are taken in sequenced order</a:t>
            </a:r>
            <a:endParaRPr lang="en-US" sz="12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1619248" y="2274758"/>
            <a:ext cx="0" cy="32775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676400" y="3218476"/>
            <a:ext cx="11999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Entry Level </a:t>
            </a:r>
            <a:r>
              <a:rPr lang="en-US" sz="1400" b="1" dirty="0" smtClean="0"/>
              <a:t>Training</a:t>
            </a:r>
            <a:endParaRPr lang="en-US" sz="800" b="1" dirty="0" smtClean="0"/>
          </a:p>
          <a:p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(</a:t>
            </a:r>
            <a:r>
              <a:rPr lang="en-US" sz="800" dirty="0" smtClean="0"/>
              <a:t>First 40 hours in the sequenced list)</a:t>
            </a:r>
            <a:endParaRPr lang="en-US" sz="8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619248" y="1972247"/>
            <a:ext cx="0" cy="4787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38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516252"/>
              </p:ext>
            </p:extLst>
          </p:nvPr>
        </p:nvGraphicFramePr>
        <p:xfrm>
          <a:off x="5638800" y="336352"/>
          <a:ext cx="3330575" cy="62028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953"/>
                <a:gridCol w="3096622"/>
              </a:tblGrid>
              <a:tr h="158315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31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u="none" strike="noStrike" dirty="0">
                          <a:effectLst/>
                        </a:rPr>
                        <a:t>Independent Living (IL) TPSS Module 1: Overview and Preliminary Assessment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58315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32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u="none" strike="noStrike" dirty="0">
                          <a:effectLst/>
                        </a:rPr>
                        <a:t>Independent Living (IL) TPSS Module 2: Comprehensive Evaluation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58315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33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u="none" strike="noStrike" dirty="0">
                          <a:effectLst/>
                        </a:rPr>
                        <a:t>Independent Living (IL) TPSS Module 3: Home Modification Options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9158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34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u="none" strike="noStrike" dirty="0">
                          <a:effectLst/>
                        </a:rPr>
                        <a:t>Independent Living (IL) TPSS Module 4 IL Plan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57793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35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u="none" strike="noStrike">
                          <a:effectLst/>
                        </a:rPr>
                        <a:t>Independent Living (IL) TPSS Module 5: Case Management</a:t>
                      </a:r>
                      <a:endParaRPr lang="en-US" sz="7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9158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36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u="none" strike="noStrike" dirty="0">
                          <a:effectLst/>
                        </a:rPr>
                        <a:t>VRE Employment Services TPSS Module 1: Introduction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58315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u="none" strike="noStrike" dirty="0">
                          <a:effectLst/>
                        </a:rPr>
                        <a:t>VRE Employment Services TPSS Module 2: Job Readiness Assessment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58315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38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u="none" strike="noStrike" dirty="0">
                          <a:effectLst/>
                        </a:rPr>
                        <a:t>VRE Employment Services TPSS Module 3: Case Management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57793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39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u="none" strike="noStrike" dirty="0">
                          <a:effectLst/>
                        </a:rPr>
                        <a:t>VRE Employment Services TPSS Module 4: Job Placement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58315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40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u="none" strike="noStrike" dirty="0">
                          <a:effectLst/>
                        </a:rPr>
                        <a:t>VRE Employment Services TPSS Module 5: Job Development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57793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41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u="none" strike="noStrike" dirty="0">
                          <a:effectLst/>
                        </a:rPr>
                        <a:t>VRE Employment Services TPSS Module 6: Troubleshooting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58315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42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u="none" strike="noStrike" dirty="0">
                          <a:effectLst/>
                        </a:rPr>
                        <a:t>VRE Employment Services TPSS Module 7: Employment Support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9158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43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u="none" strike="noStrike" dirty="0">
                          <a:effectLst/>
                        </a:rPr>
                        <a:t>VRE Employment Services TPSS Module 8: EAA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58315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44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u="none" strike="noStrike" dirty="0">
                          <a:effectLst/>
                        </a:rPr>
                        <a:t>VRE Self-Employment-Lesson 1: Self-Employment Orientation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9158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45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u="none" strike="noStrike">
                          <a:effectLst/>
                        </a:rPr>
                        <a:t>VRE Self-Employment-Lesson 2: Preliminary Evaluation</a:t>
                      </a:r>
                      <a:endParaRPr lang="en-US" sz="7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9158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46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u="none" strike="noStrike" dirty="0">
                          <a:effectLst/>
                        </a:rPr>
                        <a:t>VRE Self-Employment-Lesson 3: Feasibility Analysis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58315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47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u="none" strike="noStrike" dirty="0">
                          <a:effectLst/>
                        </a:rPr>
                        <a:t>VRE Self-Employment-Lesson 4: Rehabilitation Plan Development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57793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48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u="none" strike="noStrike" dirty="0">
                          <a:effectLst/>
                        </a:rPr>
                        <a:t>VRE Self-Employment-Lesson 5: Self-Employment Services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9158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49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u="none" strike="noStrike" dirty="0">
                          <a:effectLst/>
                        </a:rPr>
                        <a:t>VRE Self-Employment-Lesson 6: Concluding Activities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9158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50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u="none" strike="noStrike" dirty="0">
                          <a:effectLst/>
                        </a:rPr>
                        <a:t>VRE Closure Statements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9158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51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u="none" strike="noStrike">
                          <a:effectLst/>
                        </a:rPr>
                        <a:t>VRE Purchase Card Managment</a:t>
                      </a:r>
                      <a:endParaRPr lang="en-US" sz="7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9158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52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u="none" strike="noStrike" dirty="0">
                          <a:effectLst/>
                        </a:rPr>
                        <a:t>VRE Functional Capacity Evaluations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9158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53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u="none" strike="noStrike" dirty="0">
                          <a:effectLst/>
                        </a:rPr>
                        <a:t>VRE Fiscal Accuracy &amp; Integrity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9158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54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u="none" strike="noStrike" dirty="0">
                          <a:effectLst/>
                        </a:rPr>
                        <a:t>VRE Compensated Work Therapy (CWT) - Broadcast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58315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55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u="none" strike="noStrike" dirty="0">
                          <a:effectLst/>
                        </a:rPr>
                        <a:t>VRE Learning to Earn, VA's Non-Paid Work Experience Program (NPWE)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9158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56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u="none" strike="noStrike" dirty="0">
                          <a:effectLst/>
                        </a:rPr>
                        <a:t>VRE Government Purchase Card Training (US Bank)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9158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u="none" strike="noStrike" dirty="0">
                          <a:effectLst/>
                        </a:rPr>
                        <a:t>VRE </a:t>
                      </a:r>
                      <a:r>
                        <a:rPr lang="en-US" sz="750" u="none" strike="noStrike" dirty="0" smtClean="0">
                          <a:effectLst/>
                        </a:rPr>
                        <a:t>Performance </a:t>
                      </a:r>
                      <a:r>
                        <a:rPr lang="en-US" sz="750" u="none" strike="noStrike" dirty="0">
                          <a:effectLst/>
                        </a:rPr>
                        <a:t>Standards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58315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58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VRE Processing Subsistence Allowance Awards Part 2 - Change in Rate of Pursuit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44901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59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VRE Processing Subsistence Allowance Awards Part 1- No-Pay Date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9158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60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VRE VBA Purchase Card Handbook 4080, 06/08/2004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58315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61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Maximum </a:t>
                      </a:r>
                      <a:r>
                        <a:rPr lang="en-US" sz="7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Rehabilitation Gain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24218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62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VRE VOW to Hire Act of 2011: Special Employer Incentive Module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58315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63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VRE Self Employment Resources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9158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64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VRE Chapter 33: Assisting the Veterans with Benefits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9158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65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VRE Training: CAPRI &amp; Electronic 28-8861, Request for Medical Services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58315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66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VRE Application Processing Training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9158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67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VRE TeleCounseling Training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9158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VRE Employment Services: Special Employer Incentives (SEI) Program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58315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69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VRE Retroactive Reimbursement for Chapter 33 Under Chapter 31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10690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70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VRE TeleCounseling Scheduler Training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04775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71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Contracting for VetSuccess 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4850">
                <a:tc>
                  <a:txBody>
                    <a:bodyPr/>
                    <a:lstStyle/>
                    <a:p>
                      <a:pPr marL="0" indent="0" algn="l" fontAlgn="t"/>
                      <a:r>
                        <a:rPr lang="en-US" sz="7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72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VRE Introduction to Assistive Technology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9158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73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VRE Assistive Technology Resources on VetSuccess.gov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10090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74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VRE PTSD 101: What is PTSD?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9158"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75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VRE Traumatic Brain Injury Training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00800" y="28575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Pre-Skills Cert Training</a:t>
            </a:r>
            <a:endParaRPr lang="en-US" sz="1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406884"/>
              </p:ext>
            </p:extLst>
          </p:nvPr>
        </p:nvGraphicFramePr>
        <p:xfrm>
          <a:off x="228600" y="377429"/>
          <a:ext cx="2133600" cy="48243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600"/>
                <a:gridCol w="1905000"/>
              </a:tblGrid>
              <a:tr h="235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VRC NCT-1-Pre-Evaluation/Orientation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35957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VRC Gateway EPSS Overview (Supplemental)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209574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Medical EPSS Overview (Supplemental)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235957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(Knowledge Management Portal (KMP) Overview)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28956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Web </a:t>
                      </a:r>
                      <a:r>
                        <a:rPr lang="en-US" sz="800" u="none" strike="noStrike" dirty="0">
                          <a:effectLst/>
                        </a:rPr>
                        <a:t>Automated Reference Material System (WARMS) Overview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235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VRC NCT-3-Independent Living Assessment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1336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Appeals EPSS Overview (Supplemental)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235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VRC NCT-4-Rehabilitation Plan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35957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VR&amp;E Training Website Overview (Supplemental)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235957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Special Hiring Authorities / USAJOBS (Supplemental)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235957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Leadership Programs (MEP/LEAD)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85458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Reengaging Veterans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235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VRC NCT-5-Case Management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35957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Individualized Development Plan (IDP)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37038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Labor Market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3539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VRC NCT-6-Modifying/Concluding Activities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35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VRC NCT-7-Employment Services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35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VRC NCT-8-Interruption/Closure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35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VRC NCT-9-Rehabilitation Closure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443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Quarterly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IWT Session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28575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Core (NCT)</a:t>
            </a:r>
            <a:endParaRPr lang="en-US" sz="1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816586"/>
              </p:ext>
            </p:extLst>
          </p:nvPr>
        </p:nvGraphicFramePr>
        <p:xfrm>
          <a:off x="2438400" y="355402"/>
          <a:ext cx="3124200" cy="31584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600"/>
                <a:gridCol w="2895600"/>
              </a:tblGrid>
              <a:tr h="5729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VRE C-WINRS for New Users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458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VRE C-WINRS for Experienced Users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458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VRE Case Status Procedures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729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VRE M28R Part I. Overview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729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VRE M28R PART III – Program Administration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799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VRE M28R Part II.  Office Administration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729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VRE M28R PART IV – Evaluation, Entitlement, and Rehabilitation Planning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458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VRE M28R PART V – Case Management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680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VRE M28R PART VI – Employment Services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VRE M28R.VII.A.1: Chapter 36 Services:  Educational and Vocational Counseling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729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VRE C-WINRS for New Users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458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VRE C-WINRS for Experienced Users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729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VRE Case Status Procedures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458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VRE M28R Part I. Overview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458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VRE M28R PART III – Program Administration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729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VRE M28R Part II.  Office Administration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729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VRE M28R PART IV – Evaluation, Entitlement, and Rehabilitation Planning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729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VRE M28R PART V – Case Management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729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VRE M28R PART VI – Employment Services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729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VRE M28R.VII.A.1: Chapter 36 Services:  Educational and Vocational Counseling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0" y="381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Entry-Level Training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14600" y="3810000"/>
            <a:ext cx="304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Core:                                    33.0 hours</a:t>
            </a:r>
          </a:p>
          <a:p>
            <a:r>
              <a:rPr lang="en-US" sz="1400" b="1" dirty="0" smtClean="0"/>
              <a:t>Entry-Level Training:        27.0 hours</a:t>
            </a:r>
          </a:p>
          <a:p>
            <a:r>
              <a:rPr lang="en-US" sz="1400" b="1" dirty="0" smtClean="0"/>
              <a:t>Pre-certification:             180.5 hours</a:t>
            </a:r>
          </a:p>
          <a:p>
            <a:r>
              <a:rPr lang="en-US" sz="1400" b="1" dirty="0" smtClean="0"/>
              <a:t>Sustain &amp; Build:                 79.0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Total:                                   319.5 hours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0983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203076"/>
              </p:ext>
            </p:extLst>
          </p:nvPr>
        </p:nvGraphicFramePr>
        <p:xfrm>
          <a:off x="1371600" y="317301"/>
          <a:ext cx="5700123" cy="6440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5319123"/>
              </a:tblGrid>
              <a:tr h="5388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PTSD 101:  PTSD General Cross-Cultural Considerations</a:t>
                      </a: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</a:tr>
              <a:tr h="5388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PTSD 101: Combat Stress Injuries</a:t>
                      </a: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</a:tr>
              <a:tr h="1077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PTSD 101: Cross Cultural Issues: African Americans &amp; Treatment Impact for PTSD</a:t>
                      </a: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</a:tr>
              <a:tr h="1077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PTSD 101: Cultural Dimensions in the TX of Hispanic Veterans with PTSD</a:t>
                      </a: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</a:tr>
              <a:tr h="1077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PTSD 101: Overcoming Barriers to PTSD Treatment Engagement</a:t>
                      </a: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</a:tr>
              <a:tr h="1077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PTSD 101: Physical Health Effects of Traumatic Exposure</a:t>
                      </a: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</a:tr>
              <a:tr h="1077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PTSD 101: PTSD &amp; Culturally Competent Treatment of Asian-American &amp; Pacific Islanders</a:t>
                      </a: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</a:tr>
              <a:tr h="5388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PTSD 101: Couples and PTSD</a:t>
                      </a: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</a:tr>
              <a:tr h="1077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PTSD 101: Increasing the Effectiveness of Evidence-Based Treatments for PTSD</a:t>
                      </a: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</a:tr>
              <a:tr h="1077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PTSD 101: Smoking Cessation: Integrated Care Model for Smokers with PTSD</a:t>
                      </a: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</a:tr>
              <a:tr h="1077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PTSD 101: Understanding Military Culture When Treating PTSD</a:t>
                      </a: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</a:tr>
              <a:tr h="5388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PTSD 101: Assessment of PTSD</a:t>
                      </a: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</a:tr>
              <a:tr h="1077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PTSD 101: Cognitive Behavioral Psychotherapies for PTSD</a:t>
                      </a: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</a:tr>
              <a:tr h="1077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PTSD 101: Sexual Harassment and Sexual Assault During Military Service</a:t>
                      </a: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</a:tr>
              <a:tr h="1077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PTSD 101: Windows to the Brain: Neuropsychiatry of TBI</a:t>
                      </a: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</a:tr>
              <a:tr h="5388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PTSD 101: Aging and PTSD</a:t>
                      </a: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</a:tr>
              <a:tr h="1077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PTSD 101: Pharmacological Treatment of PTSD and Comorbid Disorders (Updated)</a:t>
                      </a: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</a:tr>
              <a:tr h="5388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PTSD 101: Resilience to Trauma and PTSD</a:t>
                      </a: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</a:tr>
              <a:tr h="1077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PTSD 101: VA/DoD (2010) Clinical Practice Guideline for PTSD: Acute Stress Management</a:t>
                      </a: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</a:tr>
              <a:tr h="1077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PTSD 101: VA/DoD (2010) Clinical Practice Guideline for PTSD: Cognitive Processing Therapy</a:t>
                      </a: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</a:tr>
              <a:tr h="1077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PTSD 101: 2010 VA/DoD Clinical Practice Guideline for PTSD: PTSD and Chronic Pain</a:t>
                      </a: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</a:tr>
              <a:tr h="1077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PTSD 101: Overview of the 2010 VA/DoD Clinical Practice Guideline for PTSD</a:t>
                      </a: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</a:tr>
              <a:tr h="1077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PTSD 101: 2010 VA/DoD Clinical Practice Guideline for PTSD: Anger, Aggression, and PTSD</a:t>
                      </a: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</a:tr>
              <a:tr h="1077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PTSD 101: 2010 VA/DoD Clinical Practice Guideline for PTSD: Prolonged Exposure (PE)</a:t>
                      </a: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</a:tr>
              <a:tr h="1077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PTSD 101: VA/DoD 2010 CGP for PTSD: Managing PTSD and Co-occurring Substance Use Disorders</a:t>
                      </a: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</a:tr>
              <a:tr h="1077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PTSD 101: VA/DoD 2010 Clinical Practice Guideline for PTSD: Sleep Problems, Insomnia, and PTSD</a:t>
                      </a: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</a:tr>
              <a:tr h="1077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VRE Trauma-Informed Care for Women Veterans Experiencing Homelessness Training</a:t>
                      </a: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</a:tr>
              <a:tr h="1077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VRE Wounded Spirits, Ailing Hearts: PTSD Among American Indian &amp; Alaskan Native Veterans</a:t>
                      </a: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</a:tr>
              <a:tr h="1077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104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VRE Women Who Served in Our Military-Insights for Interventions: Provider Perspectives - Video</a:t>
                      </a: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</a:tr>
              <a:tr h="1077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VRE War on Many Fronts: African American Vetrans with PTSD: for Providers</a:t>
                      </a: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</a:tr>
              <a:tr h="1077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VRE Combat on Many Fronts: Latino Veterans and Family: Provder Perspectives - Video</a:t>
                      </a: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</a:tr>
              <a:tr h="5388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VRE Cognitive Assistive Devices</a:t>
                      </a: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</a:tr>
              <a:tr h="1077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VRE Blast Injuries: Real Wounds, Real People, Real Recovery - Video</a:t>
                      </a: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</a:tr>
              <a:tr h="1077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VRE Disability Disclosure in the Workplace: What Employers Should Know Webinar</a:t>
                      </a: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</a:tr>
              <a:tr h="5388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VRE TBI Series:  Brain Function and Mild TBI Module 1</a:t>
                      </a: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</a:tr>
              <a:tr h="5388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VRE TBI Series: Moderate to Severe TBI Module 2</a:t>
                      </a: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</a:tr>
              <a:tr h="1077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VRE Disabled American Veterans Service Officer Training</a:t>
                      </a: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</a:tr>
              <a:tr h="5388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VRE Vow to Hire Heroes Act: Section 233</a:t>
                      </a: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</a:tr>
              <a:tr h="5388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VRE Vow to Hire Act: Section 231 Webinar Training</a:t>
                      </a: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</a:tr>
              <a:tr h="5388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VRE Veterans Outreach: Veteran Homelessness</a:t>
                      </a: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</a:tr>
              <a:tr h="1077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VRE PTSD: The Vocational Rehabilitation Counselor's Role in the Recovery Process - Video</a:t>
                      </a: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</a:tr>
              <a:tr h="5388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VRE Vocational Rehabilitation for Veterans with Amputations</a:t>
                      </a: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</a:tr>
              <a:tr h="1077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VRE Disability Newsletter Volume 1</a:t>
                      </a: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</a:tr>
              <a:tr h="5388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119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VRE National Suicide Prevention Week Operation S.A.V.E. presentation</a:t>
                      </a: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</a:tr>
              <a:tr h="1077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VRE Lead Coordinator Role Training</a:t>
                      </a: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</a:tr>
              <a:tr h="5388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VRE: TBI, PTSD and Employment Training developed by The Department of Labor</a:t>
                      </a: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</a:tr>
              <a:tr h="1077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VRE Disability Awareness: Veterans with Amputations and Prosthetics</a:t>
                      </a: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</a:tr>
              <a:tr h="1077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VRE Program Outcome Accuracy</a:t>
                      </a: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</a:tr>
              <a:tr h="5388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VRE CWINRS Administrator Training</a:t>
                      </a: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29000" y="9524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Sustain and Build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63800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1368</Words>
  <Application>Microsoft Office PowerPoint</Application>
  <PresentationFormat>On-screen Show (4:3)</PresentationFormat>
  <Paragraphs>306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Dept. of Veterans Affairs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Pearson, Jeffrey, VBASPT</dc:creator>
  <cp:lastModifiedBy>Pearson, Jeffrey, VBASPT</cp:lastModifiedBy>
  <cp:revision>50</cp:revision>
  <cp:lastPrinted>2014-03-12T18:41:21Z</cp:lastPrinted>
  <dcterms:created xsi:type="dcterms:W3CDTF">2014-02-14T15:34:12Z</dcterms:created>
  <dcterms:modified xsi:type="dcterms:W3CDTF">2014-08-05T17:34:53Z</dcterms:modified>
</cp:coreProperties>
</file>