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April 3,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Joining a Lync Meeting </a:t>
            </a:r>
            <a:br>
              <a:rPr lang="en-US" dirty="0" smtClean="0"/>
            </a:br>
            <a:r>
              <a:rPr lang="en-US" dirty="0" smtClean="0"/>
              <a:t>via WEB or Lync Attendee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8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0" y="1066800"/>
            <a:ext cx="1485900" cy="3613677"/>
          </a:xfrm>
        </p:spPr>
        <p:txBody>
          <a:bodyPr/>
          <a:lstStyle/>
          <a:p>
            <a:r>
              <a:rPr lang="en-US" dirty="0" smtClean="0"/>
              <a:t>Click on Join online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99825"/>
            <a:ext cx="5718175" cy="516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eft Arrow 6"/>
          <p:cNvSpPr/>
          <p:nvPr/>
        </p:nvSpPr>
        <p:spPr>
          <a:xfrm>
            <a:off x="2895600" y="4419600"/>
            <a:ext cx="1066800" cy="1524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Lync Meetings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4267200" cy="408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3000" y="1524000"/>
            <a:ext cx="342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If you do not have the Lync Attendee Client select “Join the meeting using your web browser”</a:t>
            </a:r>
          </a:p>
          <a:p>
            <a:endParaRPr lang="en-US" sz="1600" b="1" dirty="0"/>
          </a:p>
          <a:p>
            <a:r>
              <a:rPr lang="en-US" sz="1600" b="1" dirty="0"/>
              <a:t>VA Staff should have the Lync Attendee Client already installed and the window to the right should not pop-up.</a:t>
            </a:r>
          </a:p>
        </p:txBody>
      </p:sp>
    </p:spTree>
    <p:extLst>
      <p:ext uri="{BB962C8B-B14F-4D97-AF65-F5344CB8AC3E}">
        <p14:creationId xmlns:p14="http://schemas.microsoft.com/office/powerpoint/2010/main" val="76272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Lync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1143000"/>
            <a:ext cx="2705100" cy="3537477"/>
          </a:xfrm>
        </p:spPr>
        <p:txBody>
          <a:bodyPr/>
          <a:lstStyle/>
          <a:p>
            <a:r>
              <a:rPr lang="en-US" dirty="0" smtClean="0"/>
              <a:t>If the Lync Attendee client is installed this is the window that should pop-up.</a:t>
            </a:r>
          </a:p>
          <a:p>
            <a:endParaRPr lang="en-US" dirty="0"/>
          </a:p>
          <a:p>
            <a:r>
              <a:rPr lang="en-US" dirty="0" smtClean="0"/>
              <a:t>If you are external to the VA, click on Join as Guest</a:t>
            </a:r>
          </a:p>
          <a:p>
            <a:r>
              <a:rPr lang="en-US" dirty="0" smtClean="0"/>
              <a:t>Type in a real full name.</a:t>
            </a:r>
          </a:p>
          <a:p>
            <a:endParaRPr lang="en-US" dirty="0"/>
          </a:p>
          <a:p>
            <a:r>
              <a:rPr lang="en-US" dirty="0" smtClean="0"/>
              <a:t>If you are internal to the VA click “Join using corporate credentials”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3193106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363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Lync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219200"/>
            <a:ext cx="3619500" cy="36136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you are external or on a computer without speakers and microphone choose “Do not join audio”</a:t>
            </a:r>
          </a:p>
          <a:p>
            <a:r>
              <a:rPr lang="en-US" dirty="0" smtClean="0"/>
              <a:t>If you are internal and have the Lync Attendee client and have speakers and microphone on your computer (or a headset with microphone ) then try choosing </a:t>
            </a:r>
            <a:br>
              <a:rPr lang="en-US" dirty="0" smtClean="0"/>
            </a:br>
            <a:r>
              <a:rPr lang="en-US" dirty="0" smtClean="0"/>
              <a:t>“Use Lync Attendee integrated….”</a:t>
            </a:r>
          </a:p>
          <a:p>
            <a:endParaRPr lang="en-US" dirty="0"/>
          </a:p>
          <a:p>
            <a:r>
              <a:rPr lang="en-US" dirty="0" smtClean="0"/>
              <a:t>If this doesn’t work you have drivers that are not compatible with Lync and need to select the first radial dial.</a:t>
            </a:r>
          </a:p>
          <a:p>
            <a:r>
              <a:rPr lang="en-US" dirty="0" smtClean="0"/>
              <a:t>Do NOT check the “don’t show this again”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38290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912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ngles">
    <a:dk1>
      <a:srgbClr val="000000"/>
    </a:dk1>
    <a:lt1>
      <a:srgbClr val="FFFFFF"/>
    </a:lt1>
    <a:dk2>
      <a:srgbClr val="434342"/>
    </a:dk2>
    <a:lt2>
      <a:srgbClr val="CDD7D9"/>
    </a:lt2>
    <a:accent1>
      <a:srgbClr val="797B7E"/>
    </a:accent1>
    <a:accent2>
      <a:srgbClr val="F96A1B"/>
    </a:accent2>
    <a:accent3>
      <a:srgbClr val="08A1D9"/>
    </a:accent3>
    <a:accent4>
      <a:srgbClr val="7C984A"/>
    </a:accent4>
    <a:accent5>
      <a:srgbClr val="C2AD8D"/>
    </a:accent5>
    <a:accent6>
      <a:srgbClr val="506E94"/>
    </a:accent6>
    <a:hlink>
      <a:srgbClr val="5F5F5F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A1189A2DC2D14E98E2C60398B9E4B5" ma:contentTypeVersion="0" ma:contentTypeDescription="Create a new document." ma:contentTypeScope="" ma:versionID="66c910a4f817b3dc2f054e3fd5465bc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A642754-C774-40DA-9202-FC4F25931C63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01E7C4-93BD-4AF5-8273-B258C4B1BC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840BBC-C026-49CC-BD0C-40DB076E2A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155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Joining a Lync Meeting  via WEB or Lync Attendee</vt:lpstr>
      <vt:lpstr>Invitation</vt:lpstr>
      <vt:lpstr>Lync Meetings </vt:lpstr>
      <vt:lpstr>Lync Meetings</vt:lpstr>
      <vt:lpstr>Lync Meetings</vt:lpstr>
    </vt:vector>
  </TitlesOfParts>
  <Company>Dept. of Veterans Affairs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Joining a Lync Meeting via WEB</dc:title>
  <dc:creator>LyncTrainingEvent</dc:creator>
  <cp:lastModifiedBy>Johnson, Raven, VBAVACO</cp:lastModifiedBy>
  <cp:revision>4</cp:revision>
  <dcterms:created xsi:type="dcterms:W3CDTF">2013-03-21T15:02:52Z</dcterms:created>
  <dcterms:modified xsi:type="dcterms:W3CDTF">2014-04-03T13:53:33Z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0x0101005CA1189A2DC2D14E98E2C60398B9E4B5</vt:lpwstr>
  </property>
</Properties>
</file>