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619E-11EC-8794-3175-F8052FF96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B6987-FEDA-C0BB-421F-9BCB57C7F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E17E-A092-66DA-4112-67FA51F8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5F21-1126-8BBF-285D-556FC923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25BC-5D46-3118-2790-83EBCDD6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310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53AF-8D0B-B225-D04B-5934EDD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249F3-45F0-3B2E-7D66-98E99127C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A4DE-440F-BCD4-66C1-13ED4B9B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C401-A8A8-1CA6-FD25-D658874C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5B84-0D6B-05E3-A2AB-33DE1336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850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1A72C-B8D4-CDD5-4FFE-277BE6464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6980D-081E-20C2-901D-782459993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E140-BB3B-DD60-5DD4-8403677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F25F-6B96-6241-2E94-2F253BEC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EDB9-DD21-ABA6-3C67-57E33CDE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80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DD3C-2F3C-7FE0-193E-2316493A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1D18-3199-3186-212B-06AF60E6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6FB6-AFCB-2C3B-54CB-58D51657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B9BB-85BF-07C1-9EBD-EC07042E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A276-CD6D-3264-4AE6-985D7E0E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59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F8A0-F8DA-25AC-FAE6-F2EDC790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35025-B62B-0E54-7F96-43439F4A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DCC4-16D2-E0DF-C9EB-21295690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F95E-1A44-C5BC-EA4A-C55AB6F1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D1E8-6170-BDC3-EEEC-F6D0E6A5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94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83DD-1F9E-1EF0-1944-1309E13B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ACB7-AE68-9485-BF02-FC16A88EC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E6963-F939-F801-8C68-AB5E4308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A2EF-CCF3-B02B-BDE6-63D014AF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080A8-7CAD-AF7F-CB70-0E58D852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967E-DA64-F0F6-7D01-A2345BFF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28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F739-AD24-6803-798F-75E88C74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646C9-FE4C-C631-8ACF-72988FE7F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D943-EE2D-A388-F9A6-2439262C5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1C137-BB05-2379-2F4B-245870A55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94B46-8619-FD0F-F75B-D9F7F85AC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FAD-E350-2989-4212-8296CFC7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9A2E3-DDDC-70D2-998D-EE5A560B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4993-75BD-1458-73F1-723BE6F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83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E457-90C3-8D67-29CE-4092D459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24BB2-A248-9CB4-C36D-2FFF5511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F3587-918E-78D8-C120-685A9775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63711-CA47-5818-CEC6-D1E15837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877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FA58-17B9-7BE0-D4FF-808AC79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DF298-F01A-9982-DBDB-4F97C547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2FD1-488E-1C54-8348-1085A9CF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46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44D0-0935-12E1-0FC9-9193F6E6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B23F-1CCD-07AC-C37E-4EB582AE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6E18C-E5CB-CB85-D948-27F3B4EE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4533-CB99-65FB-349B-A4730A44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442D5-CA03-3ECE-A340-F7509456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F2A1F-736B-B36B-4B3D-372407B4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5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B5E4-BB20-67C5-1207-FA4E4B38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7F7D1-D2C1-6F25-6F8B-E19FB19FA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7BB4-3495-F691-691F-EA91ABEF0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CFC9-8FBD-EB9C-845B-B2B518D7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25963-F5FC-EDEC-267B-C037D0AC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ED891-CA2B-19D6-FD34-00FED374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850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9ECB2-5089-A39C-1EB2-75628BBC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30A1-4CC0-EE41-BEDB-C9189F7E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4F04-275F-5E7C-0891-DC60DDDA6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C5F6-0958-4248-B7F0-C85C41E59E09}" type="datetimeFigureOut">
              <a:rPr lang="en-PH" smtClean="0"/>
              <a:t>21/12/2022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8DDB-9F42-6E20-051E-4964E1B6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6E42-02E0-3416-DF31-689CCF317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EE36-1743-495B-BC35-FF75989228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896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FA14-F6B7-AD6B-A3D4-59E545A1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1122363"/>
            <a:ext cx="10018643" cy="2387600"/>
          </a:xfrm>
        </p:spPr>
        <p:txBody>
          <a:bodyPr/>
          <a:lstStyle/>
          <a:p>
            <a:r>
              <a:rPr lang="en-PH" b="1" dirty="0">
                <a:solidFill>
                  <a:srgbClr val="00B050"/>
                </a:solidFill>
                <a:latin typeface="Arial Rounded MT Bold" panose="020F0704030504030204" pitchFamily="34" charset="77"/>
              </a:rPr>
              <a:t>&lt; 2022</a:t>
            </a:r>
            <a:r>
              <a:rPr lang="en-PH" dirty="0">
                <a:solidFill>
                  <a:srgbClr val="00B050"/>
                </a:solidFill>
              </a:rPr>
              <a:t> </a:t>
            </a:r>
            <a:r>
              <a:rPr lang="en-PH" b="1" dirty="0">
                <a:solidFill>
                  <a:srgbClr val="00B050"/>
                </a:solidFill>
              </a:rPr>
              <a:t>YEAR END REPORT /&gt;</a:t>
            </a:r>
            <a:endParaRPr lang="en-PH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9D6BF-033B-2D64-D90B-68018526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1" y="3602038"/>
            <a:ext cx="10018643" cy="1655762"/>
          </a:xfrm>
        </p:spPr>
        <p:txBody>
          <a:bodyPr>
            <a:normAutofit/>
          </a:bodyPr>
          <a:lstStyle/>
          <a:p>
            <a:endParaRPr lang="en-PH" dirty="0"/>
          </a:p>
          <a:p>
            <a:r>
              <a:rPr lang="en-PH" dirty="0"/>
              <a:t>Presented by:</a:t>
            </a:r>
          </a:p>
          <a:p>
            <a:r>
              <a:rPr lang="en-PH" b="1" dirty="0"/>
              <a:t>Ruel Velasquez</a:t>
            </a:r>
            <a:br>
              <a:rPr lang="en-PH" b="1" dirty="0"/>
            </a:br>
            <a:r>
              <a:rPr lang="en-PH" sz="1600" dirty="0"/>
              <a:t>Jr. Android Developer</a:t>
            </a:r>
            <a:endParaRPr lang="en-PH" b="1" dirty="0"/>
          </a:p>
          <a:p>
            <a:endParaRPr lang="en-P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FEF307-2C2A-EB81-E5A6-FBEB9912BB97}"/>
              </a:ext>
            </a:extLst>
          </p:cNvPr>
          <p:cNvGrpSpPr/>
          <p:nvPr/>
        </p:nvGrpSpPr>
        <p:grpSpPr>
          <a:xfrm>
            <a:off x="3834158" y="1183295"/>
            <a:ext cx="4444167" cy="833810"/>
            <a:chOff x="4142073" y="3727159"/>
            <a:chExt cx="4444167" cy="8338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E0AB4B-B369-2218-5D2D-A606B886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073" y="3727159"/>
              <a:ext cx="1258763" cy="833810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205D875-62A2-F584-1FAD-475D15FAF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073" y="3989741"/>
              <a:ext cx="2821167" cy="57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264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6DA-FAE7-E557-A32A-763943C5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Involvement in 2022</a:t>
            </a:r>
            <a:endParaRPr lang="en-P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80A1-5F55-DA54-6065-4FE97A6C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Revamped of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Ziadala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 –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Edz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-Added new feature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-UI adjustments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-New Web Services/API implemented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r>
              <a:rPr lang="en-P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DTI PASS Project – </a:t>
            </a:r>
            <a:r>
              <a:rPr lang="en-PH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Edz</a:t>
            </a:r>
            <a:endParaRPr lang="en-P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-Implemented API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-UI Adjustment</a:t>
            </a:r>
          </a:p>
          <a:p>
            <a:pPr marL="0" indent="0">
              <a:buNone/>
            </a:pPr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[BIR] SC/PWD VAT REFUND – Sheila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-Implemented API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2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C78C-606C-3774-879D-E1827C57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Involvement in 2022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106A-D414-2E88-3B40-3C292AA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[BATAAN] OBOSS HERMOSA – Sheila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-Implemented API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-UI adjustment</a:t>
            </a:r>
          </a:p>
          <a:p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[BATAAN] OBOSS Zamboanga – Sheila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-Implemented API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-UI adjustment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-New feature Added</a:t>
            </a:r>
          </a:p>
          <a:p>
            <a:pPr marL="0" indent="0">
              <a:buNone/>
            </a:pPr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431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934B-DBB3-4EF4-A847-D8620FB4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Involvement in 2022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477E-36B9-83CE-2661-34C74848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[DA] AGRICARE- Sheila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-Implemented API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-UI adjustment </a:t>
            </a:r>
          </a:p>
          <a:p>
            <a:pPr marL="0" indent="0">
              <a:buNone/>
            </a:pPr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[DA] IMPORTATION SYSTEM – Sheila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-Implemented API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314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01AB-C378-1834-D120-A038E1BB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Involvement in 2022</a:t>
            </a:r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C803-F477-DFD4-64F6-DEBD5A41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[DA] AGRI MARKETPLACE – Sheila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-Implemented API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pPr marL="0" indent="0">
              <a:buNone/>
            </a:pPr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[BIR] SC/PWD VAT REFUND – Sheila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-Implemented API</a:t>
            </a:r>
          </a:p>
          <a:p>
            <a:pPr marL="0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pPr marL="0" indent="0">
              <a:buNone/>
            </a:pPr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7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0D6A-89A4-38F6-9907-02C6C23B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Involvement in 2022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E470-19FA-595D-D8C4-A32A160B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[BIR] MRCOS PHASE 1 – Sheila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-Added new feature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-UI adjustments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-New Web Services/API implemented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-Fix Bugs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[BATAAN] OBOSS HERMOSA Kotlin Version (Ongoing)– Sheila</a:t>
            </a:r>
          </a:p>
          <a:p>
            <a:pPr marL="914400" lvl="2" indent="0">
              <a:buNone/>
            </a:pPr>
            <a:r>
              <a:rPr lang="en-P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Revamped using Kotlin code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739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3A79-D0EF-ABD0-AA8B-99AB345E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Trainings in android</a:t>
            </a:r>
            <a:endParaRPr lang="en-P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55A4-F36C-317A-7454-1161F7F9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ZIAPLEX Code Convention and Structure for ANDROID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Kotlin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Proguard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(﻿for app shrinking and code obfuscation)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 of new Learnings every 2 months (within or not related of the project assigned)</a:t>
            </a:r>
            <a:endParaRPr lang="en-P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7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335A-219A-698A-769E-04847E59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 Goals in 2023</a:t>
            </a:r>
            <a:endParaRPr lang="en-P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7DF2-7431-F972-FDD4-85C8D58A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PH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RnD</a:t>
            </a:r>
            <a:r>
              <a:rPr lang="en-P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ZIACARE – 1BATAAN</a:t>
            </a:r>
          </a:p>
          <a:p>
            <a:r>
              <a:rPr lang="en-P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PH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RnD</a:t>
            </a:r>
            <a:r>
              <a:rPr lang="en-P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ZIACARE – 1CEBU</a:t>
            </a:r>
          </a:p>
          <a:p>
            <a:r>
              <a:rPr lang="en-P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Converting previous android applications from java to Kotlin</a:t>
            </a:r>
          </a:p>
        </p:txBody>
      </p:sp>
    </p:spTree>
    <p:extLst>
      <p:ext uri="{BB962C8B-B14F-4D97-AF65-F5344CB8AC3E}">
        <p14:creationId xmlns:p14="http://schemas.microsoft.com/office/powerpoint/2010/main" val="15517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Tahoma</vt:lpstr>
      <vt:lpstr>Office Theme</vt:lpstr>
      <vt:lpstr>&lt; 2022 YEAR END REPORT /&gt;</vt:lpstr>
      <vt:lpstr>Project Involvement in 2022</vt:lpstr>
      <vt:lpstr>Project Involvement in 2022</vt:lpstr>
      <vt:lpstr>Project Involvement in 2022</vt:lpstr>
      <vt:lpstr>Project Involvement in 2022</vt:lpstr>
      <vt:lpstr>Project Involvement in 2022</vt:lpstr>
      <vt:lpstr>Trainings in android</vt:lpstr>
      <vt:lpstr>Projects Goals in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2022 YEAR END REPORT /&gt;</dc:title>
  <dc:creator>Ruel Velasquez</dc:creator>
  <cp:lastModifiedBy>Ruel Velasquez</cp:lastModifiedBy>
  <cp:revision>5</cp:revision>
  <dcterms:created xsi:type="dcterms:W3CDTF">2022-12-21T05:03:12Z</dcterms:created>
  <dcterms:modified xsi:type="dcterms:W3CDTF">2022-12-21T07:32:00Z</dcterms:modified>
</cp:coreProperties>
</file>