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+mn-lt"/>
        <a:ea typeface="+mn-ea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10" d="100"/>
          <a:sy n="110" d="100"/>
        </p:scale>
        <p:origin x="-558" y="-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D0E28-E471-4A10-A928-96CA9B582970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95B68-5093-434A-A8CB-E0888158F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0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95B68-5093-434A-A8CB-E0888158F7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1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05/11/2018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05/11/2018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05/11/2018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05/11/2018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05/11/2018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05/11/2018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05/11/2018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05/11/2018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05/11/2018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05/11/2018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05/11/2018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4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05/11/2018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2856"/>
            <a:ext cx="10363835" cy="1687954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fontScale="90000"/>
          </a:bodyPr>
          <a:lstStyle/>
          <a:p>
            <a:pPr marL="0" indent="0"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9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2D</a:t>
            </a:r>
            <a:r>
              <a:rPr lang="ko-KR" altLang="en-US" sz="4900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겜플</a:t>
            </a:r>
            <a:r>
              <a:rPr lang="ko-KR" altLang="en-US" sz="49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중간발표</a:t>
            </a: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&lt;</a:t>
            </a:r>
            <a:r>
              <a:rPr lang="ko-KR" altLang="en-US" sz="5865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가디언즈</a:t>
            </a:r>
            <a:r>
              <a:rPr lang="ko-KR" altLang="en-US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5865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엘프</a:t>
            </a: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&gt;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5057601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2017184002 구건모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직각 삼각형 4"/>
          <p:cNvSpPr/>
          <p:nvPr/>
        </p:nvSpPr>
        <p:spPr>
          <a:xfrm>
            <a:off x="0" y="0"/>
            <a:ext cx="4295800" cy="6858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>
            <a:off x="-8330" y="2420888"/>
            <a:ext cx="5960314" cy="4437112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>
            <a:off x="0" y="4639444"/>
            <a:ext cx="8904312" cy="2218556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10800000">
            <a:off x="9264352" y="-22076"/>
            <a:ext cx="2927648" cy="3883124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게임 컨셉</a:t>
            </a:r>
            <a:endParaRPr lang="ko-KR" altLang="en-US" sz="4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782405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92500" lnSpcReduction="10000"/>
          </a:bodyPr>
          <a:lstStyle/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◆ 플레이어가 직접 참여하는 타워디펜스</a:t>
            </a:r>
            <a:endParaRPr lang="en-US" altLang="ko-KR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l" defTabSz="50800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타워를 설치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하는것</a:t>
            </a: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뿐만 아니라 직접 공격가능</a:t>
            </a:r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l" defTabSz="50800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주인공과 타워 모두 업그레이드 가능</a:t>
            </a:r>
            <a:endParaRPr lang="en-US" altLang="ko-KR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defTabSz="508000">
              <a:lnSpc>
                <a:spcPct val="90000"/>
              </a:lnSpc>
              <a:spcBef>
                <a:spcPts val="0"/>
              </a:spcBef>
              <a:buNone/>
            </a:pPr>
            <a:r>
              <a:rPr lang="ko-KR" altLang="en-US" sz="3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◆ 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타일을 이동하면서 다양한 전략적 요소 창출</a:t>
            </a:r>
            <a:endParaRPr lang="en-US" altLang="ko-KR" sz="3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defTabSz="508000">
              <a:lnSpc>
                <a:spcPct val="90000"/>
              </a:lnSpc>
              <a:spcBef>
                <a:spcPts val="0"/>
              </a:spcBef>
              <a:buNone/>
            </a:pPr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50800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필요한 타이밍에 적절한 위치 선정 필요</a:t>
            </a:r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50800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성을 지키기 위해 해변에서 몰려오는 적 소탕</a:t>
            </a:r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052736"/>
            <a:ext cx="3143689" cy="2991268"/>
          </a:xfrm>
          <a:prstGeom prst="rect">
            <a:avLst/>
          </a:prstGeom>
          <a:effectLst>
            <a:softEdge rad="317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 범위</a:t>
            </a:r>
            <a:endParaRPr lang="ko-KR" altLang="en-US" sz="4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097626"/>
              </p:ext>
            </p:extLst>
          </p:nvPr>
        </p:nvGraphicFramePr>
        <p:xfrm>
          <a:off x="609600" y="1484784"/>
          <a:ext cx="10972800" cy="511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952"/>
                <a:gridCol w="5688632"/>
                <a:gridCol w="3830216"/>
              </a:tblGrid>
              <a:tr h="498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 범위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259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컨트롤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키보드를 이용해 상하 좌우 이동이 가능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특정키로 화살을 발사 할 수 있게 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업그레이드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일반 공격 뿐만이 아니라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스킬도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008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종류의 타워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공격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디버프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버프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 개발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각 타워는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가지 루트로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번까지 업그레이드 가능</a:t>
                      </a:r>
                      <a:endParaRPr lang="en-US" altLang="ko-KR" dirty="0" smtClean="0"/>
                    </a:p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타워의 공격이 </a:t>
                      </a:r>
                      <a:r>
                        <a:rPr lang="ko-KR" altLang="en-US" dirty="0" err="1" smtClean="0"/>
                        <a:t>타겟팅과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비타겟팅으로</a:t>
                      </a:r>
                      <a:r>
                        <a:rPr lang="ko-KR" altLang="en-US" dirty="0" smtClean="0"/>
                        <a:t>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종류 타워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공격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 추가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 구현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타워를 팔 수 있는 기능 추가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몬스터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4개</a:t>
                      </a:r>
                      <a:r>
                        <a:rPr lang="ko-KR" altLang="en-US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b="0" strike="noStrike" cap="none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일반몹</a:t>
                      </a:r>
                      <a:r>
                        <a:rPr lang="en-US" altLang="ko-KR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1개</a:t>
                      </a:r>
                      <a:r>
                        <a:rPr lang="ko-KR" altLang="en-US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b="0" strike="noStrike" cap="none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중보스</a:t>
                      </a:r>
                      <a:r>
                        <a:rPr lang="en-US" altLang="ko-KR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1개</a:t>
                      </a:r>
                      <a:r>
                        <a:rPr lang="ko-KR" altLang="en-US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b="0" strike="noStrike" cap="none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보스</a:t>
                      </a:r>
                      <a:r>
                        <a:rPr lang="en-US" altLang="ko-KR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구현</a:t>
                      </a:r>
                      <a:endParaRPr lang="en-US" altLang="ko-KR" sz="1800" b="0" strike="noStrike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각</a:t>
                      </a:r>
                      <a:r>
                        <a:rPr lang="ko-KR" altLang="en-US" sz="1800" b="0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800" b="0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몬스터는</a:t>
                      </a:r>
                      <a:r>
                        <a:rPr lang="ko-KR" altLang="en-US" sz="1800" b="0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800" b="0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채력과</a:t>
                      </a:r>
                      <a:r>
                        <a:rPr lang="ko-KR" altLang="en-US" sz="1800" b="0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속도 등 </a:t>
                      </a:r>
                      <a:r>
                        <a:rPr lang="ko-KR" altLang="en-US" sz="1800" b="0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능력치가</a:t>
                      </a:r>
                      <a:r>
                        <a:rPr lang="ko-KR" altLang="en-US" sz="1800" b="0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상이</a:t>
                      </a:r>
                      <a:endParaRPr lang="ko-KR" altLang="en-US" sz="1800" b="0" strike="noStrike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보스의 경우 특수 </a:t>
                      </a:r>
                      <a:r>
                        <a:rPr lang="ko-KR" altLang="en-US" dirty="0" err="1" smtClean="0"/>
                        <a:t>스킬로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타워 무력화 추가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게임시작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타워현황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소지자금 등 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게임에 필수적인</a:t>
                      </a:r>
                      <a:r>
                        <a:rPr lang="en-US" altLang="ko-KR" baseline="0" dirty="0" smtClean="0"/>
                        <a:t> UI </a:t>
                      </a:r>
                      <a:r>
                        <a:rPr lang="ko-KR" altLang="en-US" baseline="0" dirty="0" smtClean="0"/>
                        <a:t>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일시정지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배속기능 추가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스프라이트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캐릭터의 이동과 공격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타워의 공격과 설치 애니메이션 제작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이동과 배경</a:t>
                      </a:r>
                      <a:r>
                        <a:rPr lang="en-US" altLang="ko-KR" dirty="0" smtClean="0"/>
                        <a:t>, UI </a:t>
                      </a:r>
                      <a:r>
                        <a:rPr lang="ko-KR" altLang="en-US" dirty="0" smtClean="0"/>
                        <a:t>제작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배경의 경우도 움직이는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애니메이션 추가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버튼 클릭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배경음악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공격음</a:t>
                      </a:r>
                      <a:r>
                        <a:rPr lang="ko-KR" altLang="en-US" baseline="0" dirty="0" smtClean="0"/>
                        <a:t> 삽입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타워마다 </a:t>
                      </a:r>
                      <a:r>
                        <a:rPr lang="ko-KR" altLang="en-US" dirty="0" err="1" smtClean="0"/>
                        <a:t>공격음</a:t>
                      </a:r>
                      <a:r>
                        <a:rPr lang="ko-KR" altLang="en-US" dirty="0" smtClean="0"/>
                        <a:t> 다르게 설정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44624"/>
            <a:ext cx="1219200" cy="121920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7896200" y="44624"/>
            <a:ext cx="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6744072" y="1340768"/>
            <a:ext cx="10885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12224" y="470978"/>
            <a:ext cx="3124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128x128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픽셀 </a:t>
            </a:r>
            <a:r>
              <a:rPr lang="en-US" altLang="ko-KR" dirty="0" smtClean="0"/>
              <a:t>= </a:t>
            </a:r>
            <a:r>
              <a:rPr lang="en-US" altLang="ko-KR" dirty="0" smtClean="0"/>
              <a:t>1cm   </a:t>
            </a:r>
            <a:r>
              <a:rPr lang="ko-KR" altLang="en-US" dirty="0" smtClean="0"/>
              <a:t>시속 </a:t>
            </a:r>
            <a:r>
              <a:rPr lang="en-US" altLang="ko-KR" dirty="0" smtClean="0"/>
              <a:t>20</a:t>
            </a:r>
            <a:r>
              <a:rPr lang="en-US" altLang="ko-KR" dirty="0" smtClean="0"/>
              <a:t>km/h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</a:t>
            </a:r>
            <a:r>
              <a:rPr lang="en-US" altLang="ko-KR" sz="4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4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</a:t>
            </a:r>
            <a:r>
              <a:rPr lang="ko-KR" altLang="en-US" sz="4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황</a:t>
            </a:r>
            <a:endParaRPr lang="ko-KR" altLang="en-US" sz="4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935492"/>
              </p:ext>
            </p:extLst>
          </p:nvPr>
        </p:nvGraphicFramePr>
        <p:xfrm>
          <a:off x="609600" y="1340774"/>
          <a:ext cx="11103024" cy="53339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61169"/>
                <a:gridCol w="2220975"/>
                <a:gridCol w="864096"/>
                <a:gridCol w="7056784"/>
              </a:tblGrid>
              <a:tr h="3580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리소스 제작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계획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각종 </a:t>
                      </a:r>
                      <a:r>
                        <a:rPr lang="ko-KR" altLang="en-US" sz="1600" b="0" dirty="0" err="1" smtClean="0"/>
                        <a:t>스프라이트</a:t>
                      </a:r>
                      <a:r>
                        <a:rPr lang="ko-KR" altLang="en-US" sz="1600" b="0" dirty="0" smtClean="0"/>
                        <a:t> 제작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358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결과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(75%) </a:t>
                      </a:r>
                      <a:r>
                        <a:rPr lang="ko-KR" altLang="en-US" sz="1600" b="0" dirty="0" smtClean="0"/>
                        <a:t>게임 데모를 시현할 수 있을 정도의 </a:t>
                      </a:r>
                      <a:r>
                        <a:rPr lang="ko-KR" altLang="en-US" sz="1600" b="0" dirty="0" err="1" smtClean="0"/>
                        <a:t>스프라이트</a:t>
                      </a:r>
                      <a:r>
                        <a:rPr lang="ko-KR" altLang="en-US" sz="1600" b="0" dirty="0" smtClean="0"/>
                        <a:t> 제작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3580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타일</a:t>
                      </a:r>
                      <a:r>
                        <a:rPr lang="en-US" altLang="ko-KR" sz="1800" b="0" dirty="0" smtClean="0"/>
                        <a:t>, </a:t>
                      </a:r>
                      <a:r>
                        <a:rPr lang="ko-KR" altLang="en-US" sz="1800" b="0" dirty="0" smtClean="0"/>
                        <a:t>주인공 이동</a:t>
                      </a:r>
                      <a:endParaRPr lang="ko-KR" altLang="en-US" sz="1800" b="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계획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주인공이 이동할 수 있는 타일을 설치해 충돌체크 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358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결과</a:t>
                      </a:r>
                      <a:endParaRPr lang="ko-KR" altLang="en-US" sz="1800" b="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(100%) </a:t>
                      </a:r>
                      <a:r>
                        <a:rPr lang="ko-KR" altLang="en-US" sz="1600" b="0" dirty="0" smtClean="0"/>
                        <a:t>메모장을 이용해 타일을 설치하고 충돌체크 완료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3580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 smtClean="0"/>
                        <a:t>몬스터</a:t>
                      </a:r>
                      <a:r>
                        <a:rPr lang="ko-KR" altLang="en-US" sz="1800" b="0" dirty="0" smtClean="0"/>
                        <a:t> 이동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계획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/>
                        <a:t>몬스터의</a:t>
                      </a:r>
                      <a:r>
                        <a:rPr lang="ko-KR" altLang="en-US" sz="1600" b="0" dirty="0" smtClean="0"/>
                        <a:t> 각종 정보 삽입과 지정된 경로로 이동 구현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358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결과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(90%) </a:t>
                      </a:r>
                      <a:r>
                        <a:rPr lang="ko-KR" altLang="en-US" sz="1600" b="0" dirty="0" err="1" smtClean="0"/>
                        <a:t>몬스터의</a:t>
                      </a:r>
                      <a:r>
                        <a:rPr lang="ko-KR" altLang="en-US" sz="1600" b="0" dirty="0" smtClean="0"/>
                        <a:t> 경로구현</a:t>
                      </a:r>
                      <a:r>
                        <a:rPr lang="en-US" altLang="ko-KR" sz="1600" b="0" dirty="0" smtClean="0"/>
                        <a:t>, </a:t>
                      </a:r>
                      <a:r>
                        <a:rPr lang="ko-KR" altLang="en-US" sz="1600" b="0" dirty="0" smtClean="0"/>
                        <a:t>정보는 아직 몇 개 빠짐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3580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타워 설치</a:t>
                      </a:r>
                      <a:endParaRPr lang="ko-KR" altLang="en-US" sz="1800" b="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계획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오른쪽 </a:t>
                      </a:r>
                      <a:r>
                        <a:rPr lang="ko-KR" altLang="en-US" sz="1600" b="0" dirty="0" err="1" smtClean="0"/>
                        <a:t>정보창에서</a:t>
                      </a:r>
                      <a:r>
                        <a:rPr lang="ko-KR" altLang="en-US" sz="1600" b="0" dirty="0" smtClean="0"/>
                        <a:t> 타워를 끌어다 빈 곳에 설치할 수 있게 구현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358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결과</a:t>
                      </a:r>
                      <a:endParaRPr lang="ko-KR" altLang="en-US" sz="1800" b="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(100%) </a:t>
                      </a:r>
                      <a:r>
                        <a:rPr lang="ko-KR" altLang="en-US" sz="1600" b="0" dirty="0" smtClean="0"/>
                        <a:t>타워를 누르고 드래그해서 지정된 공간에 설치 구현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3580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타워 업그레이드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계획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타워의 업그레이드 종류</a:t>
                      </a:r>
                      <a:r>
                        <a:rPr lang="en-US" altLang="ko-KR" sz="1600" b="0" dirty="0" smtClean="0"/>
                        <a:t>, </a:t>
                      </a:r>
                      <a:r>
                        <a:rPr lang="ko-KR" altLang="en-US" sz="1600" b="0" dirty="0" smtClean="0"/>
                        <a:t>공격 구현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358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결과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(30%) </a:t>
                      </a:r>
                      <a:r>
                        <a:rPr lang="ko-KR" altLang="en-US" sz="1600" b="0" dirty="0" smtClean="0"/>
                        <a:t>타워의 공격까지만 구현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419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주인공 공격</a:t>
                      </a:r>
                      <a:endParaRPr lang="ko-KR" altLang="en-US" sz="1800" b="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주인공의 공격과 업그레이드 구현</a:t>
                      </a:r>
                      <a:r>
                        <a:rPr lang="en-US" altLang="ko-KR" sz="1600" b="0" dirty="0" smtClean="0"/>
                        <a:t>, </a:t>
                      </a:r>
                      <a:r>
                        <a:rPr lang="ko-KR" altLang="en-US" sz="1600" b="0" dirty="0" smtClean="0"/>
                        <a:t>근처에 있어야 타워 설치 가능 구현</a:t>
                      </a:r>
                      <a:endParaRPr lang="ko-KR" altLang="en-US" sz="16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</a:tr>
              <a:tr h="419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UI </a:t>
                      </a:r>
                      <a:r>
                        <a:rPr lang="ko-KR" altLang="en-US" sz="1800" b="0" dirty="0" smtClean="0"/>
                        <a:t>디자인</a:t>
                      </a:r>
                      <a:endParaRPr lang="ko-KR" altLang="en-US" sz="18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배경화면과 </a:t>
                      </a:r>
                      <a:r>
                        <a:rPr lang="ko-KR" altLang="en-US" sz="1600" b="0" dirty="0" err="1" smtClean="0"/>
                        <a:t>인게임</a:t>
                      </a:r>
                      <a:r>
                        <a:rPr lang="ko-KR" altLang="en-US" sz="1600" b="0" dirty="0" smtClean="0"/>
                        <a:t> </a:t>
                      </a:r>
                      <a:r>
                        <a:rPr lang="en-US" altLang="ko-KR" sz="1600" b="0" dirty="0" smtClean="0"/>
                        <a:t>UI</a:t>
                      </a:r>
                      <a:r>
                        <a:rPr lang="ko-KR" altLang="en-US" sz="1600" b="0" dirty="0" smtClean="0"/>
                        <a:t>제작</a:t>
                      </a:r>
                      <a:endParaRPr lang="ko-KR" altLang="en-US" sz="16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</a:tr>
              <a:tr h="419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부가요소</a:t>
                      </a:r>
                      <a:r>
                        <a:rPr lang="en-US" altLang="ko-KR" sz="1800" b="0" dirty="0" smtClean="0"/>
                        <a:t>, </a:t>
                      </a:r>
                      <a:r>
                        <a:rPr lang="ko-KR" altLang="en-US" sz="1800" b="0" dirty="0" err="1" smtClean="0"/>
                        <a:t>밸런싱</a:t>
                      </a:r>
                      <a:endParaRPr lang="ko-KR" altLang="en-US" sz="18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사운드와 </a:t>
                      </a:r>
                      <a:r>
                        <a:rPr lang="ko-KR" altLang="en-US" sz="1600" b="0" dirty="0" err="1" smtClean="0"/>
                        <a:t>이팩트</a:t>
                      </a:r>
                      <a:r>
                        <a:rPr lang="ko-KR" altLang="en-US" sz="1600" b="0" dirty="0" smtClean="0"/>
                        <a:t> 삽입</a:t>
                      </a:r>
                      <a:r>
                        <a:rPr lang="en-US" altLang="ko-KR" sz="1600" b="0" dirty="0" smtClean="0"/>
                        <a:t>, </a:t>
                      </a:r>
                      <a:r>
                        <a:rPr lang="ko-KR" altLang="en-US" sz="1600" b="0" dirty="0" smtClean="0"/>
                        <a:t>게임 밸런스 수정</a:t>
                      </a:r>
                      <a:endParaRPr lang="ko-KR" altLang="en-US" sz="16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</a:tr>
              <a:tr h="419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최종점검</a:t>
                      </a:r>
                      <a:endParaRPr lang="ko-KR" altLang="en-US" sz="18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버그 리포트와</a:t>
                      </a:r>
                      <a:r>
                        <a:rPr lang="ko-KR" altLang="en-US" sz="1600" b="0" baseline="0" dirty="0" smtClean="0"/>
                        <a:t> 최종 마무리 점검</a:t>
                      </a:r>
                      <a:endParaRPr lang="ko-KR" altLang="en-US" sz="16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Github</a:t>
            </a:r>
            <a:r>
              <a:rPr lang="en-US" altLang="ko-KR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commits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08" y="1340768"/>
            <a:ext cx="1524213" cy="1438476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5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3592" y="1700808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저장소 분리 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9" y="2843265"/>
            <a:ext cx="2267267" cy="38010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2192860"/>
            <a:ext cx="2248214" cy="42392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68408" y="141795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저장소 분리 후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850" y="1885474"/>
            <a:ext cx="676369" cy="16290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2708920"/>
            <a:ext cx="1914792" cy="37629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851" y="2928594"/>
            <a:ext cx="1114581" cy="3524742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8328248" y="3717032"/>
            <a:ext cx="93610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00056" y="1959223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총 </a:t>
            </a:r>
            <a:r>
              <a:rPr lang="ko-KR" altLang="en-US" sz="2400" b="1" dirty="0" err="1" smtClean="0"/>
              <a:t>커밋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45</a:t>
            </a:r>
            <a:r>
              <a:rPr lang="ko-KR" altLang="en-US" sz="2400" b="1" dirty="0" smtClean="0"/>
              <a:t>번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6789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6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309" y="2537609"/>
            <a:ext cx="50449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/>
              <a:t>Thank you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40682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Pages>5</Pages>
  <Words>392</Words>
  <Characters>0</Characters>
  <Application>Microsoft Office PowerPoint</Application>
  <DocSecurity>0</DocSecurity>
  <PresentationFormat>사용자 지정</PresentationFormat>
  <Lines>0</Lines>
  <Paragraphs>102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오피스 테마</vt:lpstr>
      <vt:lpstr>2D겜플 중간발표 &lt;가디언즈 엘프&gt;</vt:lpstr>
      <vt:lpstr>게임 컨셉</vt:lpstr>
      <vt:lpstr>개발 범위</vt:lpstr>
      <vt:lpstr>개발 상황</vt:lpstr>
      <vt:lpstr>Github commits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임시게임1</dc:title>
  <dc:creator>구건모</dc:creator>
  <cp:lastModifiedBy>구건모</cp:lastModifiedBy>
  <cp:revision>23</cp:revision>
  <dcterms:modified xsi:type="dcterms:W3CDTF">2018-11-05T08:20:58Z</dcterms:modified>
</cp:coreProperties>
</file>