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D0E28-E471-4A10-A928-96CA9B58297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95B68-5093-434A-A8CB-E0888158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0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95B68-5093-434A-A8CB-E0888158F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2856"/>
            <a:ext cx="10363835" cy="1687954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2D</a:t>
            </a:r>
            <a:r>
              <a:rPr lang="ko-KR" altLang="en-US" sz="49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겜플</a:t>
            </a:r>
            <a:r>
              <a:rPr lang="ko-KR" altLang="en-US" sz="4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중간발표</a:t>
            </a: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가디언즈</a:t>
            </a:r>
            <a:r>
              <a:rPr lang="ko-KR" altLang="en-US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엘프</a:t>
            </a: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&gt;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5057601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2017184002 구건모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0" y="0"/>
            <a:ext cx="4295800" cy="6858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>
            <a:off x="-8330" y="2420888"/>
            <a:ext cx="5960314" cy="443711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>
            <a:off x="0" y="4639444"/>
            <a:ext cx="8904312" cy="2218556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0800000">
            <a:off x="9264352" y="-22076"/>
            <a:ext cx="2927648" cy="3883124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컨셉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782405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10000"/>
          </a:bodyPr>
          <a:lstStyle/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◆ 플레이어가 직접 참여하는 타워디펜스</a:t>
            </a:r>
            <a:endParaRPr lang="en-US" altLang="ko-KR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타워를 설치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하는것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뿐만 아니라 직접 공격가능</a:t>
            </a: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주인공과 타워 모두 업그레이드 가능</a:t>
            </a: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90000"/>
              </a:lnSpc>
              <a:spcBef>
                <a:spcPts val="0"/>
              </a:spcBef>
              <a:buNone/>
            </a:pPr>
            <a:r>
              <a:rPr lang="ko-KR" altLang="en-US" sz="3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◆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타일을 이동하면서 다양한 전략적 요소 창출</a:t>
            </a:r>
            <a:endParaRPr lang="en-US" altLang="ko-KR" sz="3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90000"/>
              </a:lnSpc>
              <a:spcBef>
                <a:spcPts val="0"/>
              </a:spcBef>
              <a:buNone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필요한 타이밍에 적절한 위치 선정 필요</a:t>
            </a: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성을 지키기 위해 해변에서 몰려오는 적 소탕</a:t>
            </a: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052736"/>
            <a:ext cx="3143689" cy="2991268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범위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097626"/>
              </p:ext>
            </p:extLst>
          </p:nvPr>
        </p:nvGraphicFramePr>
        <p:xfrm>
          <a:off x="609600" y="1484784"/>
          <a:ext cx="10972800" cy="511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52"/>
                <a:gridCol w="5688632"/>
                <a:gridCol w="3830216"/>
              </a:tblGrid>
              <a:tr h="49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5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키보드를 이용해 상하 좌우 이동이 가능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특정키로 화살을 발사 할 수 있게 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업그레이드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 공격 뿐만이 아니라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스킬도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종류의 타워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공격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디버프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버프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개발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각 타워는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가지 루트로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번까지 업그레이드 가능</a:t>
                      </a:r>
                      <a:endParaRPr lang="en-US" altLang="ko-KR" dirty="0" smtClean="0"/>
                    </a:p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타워의 공격이 </a:t>
                      </a:r>
                      <a:r>
                        <a:rPr lang="ko-KR" altLang="en-US" dirty="0" err="1" smtClean="0"/>
                        <a:t>타겟팅과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비타겟팅으로</a:t>
                      </a:r>
                      <a:r>
                        <a:rPr lang="ko-KR" altLang="en-US" dirty="0" smtClean="0"/>
                        <a:t>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종류 타워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공격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추가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타워를 팔 수 있는 기능 추가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4개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strike="noStrike" cap="none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일반몹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1개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strike="noStrike" cap="none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중보스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1개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strike="noStrike" cap="none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en-US" altLang="ko-KR" sz="1800" b="0" strike="noStrike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각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800" b="0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몬스터는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800" b="0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채력과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속도 등 </a:t>
                      </a:r>
                      <a:r>
                        <a:rPr lang="ko-KR" altLang="en-US" sz="1800" b="0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능력치가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상이</a:t>
                      </a:r>
                      <a:endParaRPr lang="ko-KR" altLang="en-US" sz="1800" b="0" strike="noStrike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보스의 경우 특수 </a:t>
                      </a:r>
                      <a:r>
                        <a:rPr lang="ko-KR" altLang="en-US" dirty="0" err="1" smtClean="0"/>
                        <a:t>스킬로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타워 무력화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타워현황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소지자금 등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게임에 필수적인</a:t>
                      </a:r>
                      <a:r>
                        <a:rPr lang="en-US" altLang="ko-KR" baseline="0" dirty="0" smtClean="0"/>
                        <a:t> UI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일시정지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배속기능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스프라이트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이동과 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타워의 공격과 설치 애니메이션 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이동과 배경</a:t>
                      </a:r>
                      <a:r>
                        <a:rPr lang="en-US" altLang="ko-KR" dirty="0" smtClean="0"/>
                        <a:t>, UI </a:t>
                      </a:r>
                      <a:r>
                        <a:rPr lang="ko-KR" altLang="en-US" dirty="0" smtClean="0"/>
                        <a:t>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배경의 경우도 움직이는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애니메이션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버튼 클릭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배경음악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공격음</a:t>
                      </a:r>
                      <a:r>
                        <a:rPr lang="ko-KR" altLang="en-US" baseline="0" dirty="0" smtClean="0"/>
                        <a:t> 삽입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타워마다 </a:t>
                      </a:r>
                      <a:r>
                        <a:rPr lang="ko-KR" altLang="en-US" dirty="0" err="1" smtClean="0"/>
                        <a:t>공격음</a:t>
                      </a:r>
                      <a:r>
                        <a:rPr lang="ko-KR" altLang="en-US" dirty="0" smtClean="0"/>
                        <a:t> 다르게 설정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4624"/>
            <a:ext cx="1219200" cy="12192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7896200" y="44624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6744072" y="1340768"/>
            <a:ext cx="10885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12224" y="470978"/>
            <a:ext cx="15376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128x128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픽셀 </a:t>
            </a:r>
            <a:r>
              <a:rPr lang="en-US" altLang="ko-KR" dirty="0" smtClean="0"/>
              <a:t>= 1cm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</a:t>
            </a: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4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</a:t>
            </a:r>
            <a:r>
              <a:rPr lang="ko-KR" altLang="en-US" sz="4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황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935492"/>
              </p:ext>
            </p:extLst>
          </p:nvPr>
        </p:nvGraphicFramePr>
        <p:xfrm>
          <a:off x="609600" y="1340774"/>
          <a:ext cx="11103024" cy="5333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1169"/>
                <a:gridCol w="2220975"/>
                <a:gridCol w="864096"/>
                <a:gridCol w="7056784"/>
              </a:tblGrid>
              <a:tr h="358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리소스 제작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각종 </a:t>
                      </a:r>
                      <a:r>
                        <a:rPr lang="ko-KR" altLang="en-US" sz="1600" b="0" dirty="0" err="1" smtClean="0"/>
                        <a:t>스프라이트</a:t>
                      </a:r>
                      <a:r>
                        <a:rPr lang="ko-KR" altLang="en-US" sz="1600" b="0" dirty="0" smtClean="0"/>
                        <a:t> 제작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(75%) </a:t>
                      </a:r>
                      <a:r>
                        <a:rPr lang="ko-KR" altLang="en-US" sz="1600" b="0" dirty="0" smtClean="0"/>
                        <a:t>게임 데모를 시현할 수 있을 정도의 </a:t>
                      </a:r>
                      <a:r>
                        <a:rPr lang="ko-KR" altLang="en-US" sz="1600" b="0" dirty="0" err="1" smtClean="0"/>
                        <a:t>스프라이트</a:t>
                      </a:r>
                      <a:r>
                        <a:rPr lang="ko-KR" altLang="en-US" sz="1600" b="0" dirty="0" smtClean="0"/>
                        <a:t> 제작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타일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주인공 이동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주인공이 이동할 수 있는 타일을 설치해 충돌체크 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(100%) </a:t>
                      </a:r>
                      <a:r>
                        <a:rPr lang="ko-KR" altLang="en-US" sz="1600" b="0" dirty="0" smtClean="0"/>
                        <a:t>메모장을 이용해 타일을 설치하고 충돌체크 완료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/>
                        <a:t>몬스터</a:t>
                      </a:r>
                      <a:r>
                        <a:rPr lang="ko-KR" altLang="en-US" sz="1800" b="0" dirty="0" smtClean="0"/>
                        <a:t> 이동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/>
                        <a:t>몬스터의</a:t>
                      </a:r>
                      <a:r>
                        <a:rPr lang="ko-KR" altLang="en-US" sz="1600" b="0" dirty="0" smtClean="0"/>
                        <a:t> 각종 정보 삽입과 지정된 경로로 이동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(90%) </a:t>
                      </a:r>
                      <a:r>
                        <a:rPr lang="ko-KR" altLang="en-US" sz="1600" b="0" dirty="0" err="1" smtClean="0"/>
                        <a:t>몬스터의</a:t>
                      </a:r>
                      <a:r>
                        <a:rPr lang="ko-KR" altLang="en-US" sz="1600" b="0" dirty="0" smtClean="0"/>
                        <a:t> 경로구현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정보는 아직 몇 개 빠짐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타워 설치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오른쪽 </a:t>
                      </a:r>
                      <a:r>
                        <a:rPr lang="ko-KR" altLang="en-US" sz="1600" b="0" dirty="0" err="1" smtClean="0"/>
                        <a:t>정보창에서</a:t>
                      </a:r>
                      <a:r>
                        <a:rPr lang="ko-KR" altLang="en-US" sz="1600" b="0" dirty="0" smtClean="0"/>
                        <a:t> 타워를 끌어다 빈 곳에 설치할 수 있게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(100%) </a:t>
                      </a:r>
                      <a:r>
                        <a:rPr lang="ko-KR" altLang="en-US" sz="1600" b="0" dirty="0" smtClean="0"/>
                        <a:t>타워를 누르고 드래그해서 지정된 공간에 설치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타워 업그레이드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타워의 업그레이드 종류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공격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(30%) </a:t>
                      </a:r>
                      <a:r>
                        <a:rPr lang="ko-KR" altLang="en-US" sz="1600" b="0" dirty="0" smtClean="0"/>
                        <a:t>타워의 공격까지만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419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주인공 공격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주인공의 공격과 업그레이드 구현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근처에 있어야 타워 설치 가능 구현</a:t>
                      </a:r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</a:tr>
              <a:tr h="419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UI </a:t>
                      </a:r>
                      <a:r>
                        <a:rPr lang="ko-KR" altLang="en-US" sz="1800" b="0" dirty="0" smtClean="0"/>
                        <a:t>디자인</a:t>
                      </a:r>
                      <a:endParaRPr lang="ko-KR" altLang="en-US" sz="18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배경화면과 </a:t>
                      </a:r>
                      <a:r>
                        <a:rPr lang="ko-KR" altLang="en-US" sz="1600" b="0" dirty="0" err="1" smtClean="0"/>
                        <a:t>인게임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UI</a:t>
                      </a:r>
                      <a:r>
                        <a:rPr lang="ko-KR" altLang="en-US" sz="1600" b="0" dirty="0" smtClean="0"/>
                        <a:t>제작</a:t>
                      </a:r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</a:tr>
              <a:tr h="419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부가요소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err="1" smtClean="0"/>
                        <a:t>밸런싱</a:t>
                      </a:r>
                      <a:endParaRPr lang="ko-KR" altLang="en-US" sz="18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사운드와 </a:t>
                      </a:r>
                      <a:r>
                        <a:rPr lang="ko-KR" altLang="en-US" sz="1600" b="0" dirty="0" err="1" smtClean="0"/>
                        <a:t>이팩트</a:t>
                      </a:r>
                      <a:r>
                        <a:rPr lang="ko-KR" altLang="en-US" sz="1600" b="0" dirty="0" smtClean="0"/>
                        <a:t> 삽입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게임 밸런스 수정</a:t>
                      </a:r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</a:tr>
              <a:tr h="419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최종점검</a:t>
                      </a:r>
                      <a:endParaRPr lang="ko-KR" altLang="en-US" sz="18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버그 리포트와</a:t>
                      </a:r>
                      <a:r>
                        <a:rPr lang="ko-KR" altLang="en-US" sz="1600" b="0" baseline="0" dirty="0" smtClean="0"/>
                        <a:t> 최종 마무리 점검</a:t>
                      </a:r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Github</a:t>
            </a:r>
            <a:r>
              <a:rPr lang="en-US" altLang="ko-KR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commits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8" y="1340768"/>
            <a:ext cx="1524213" cy="1438476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5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170080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저장소 분리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9" y="2843265"/>
            <a:ext cx="2267267" cy="38010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192860"/>
            <a:ext cx="2248214" cy="4239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68408" y="141795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저장소 분리 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50" y="1885474"/>
            <a:ext cx="676369" cy="16290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708920"/>
            <a:ext cx="1914792" cy="3762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51" y="2928594"/>
            <a:ext cx="1114581" cy="3524742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8328248" y="3717032"/>
            <a:ext cx="93610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0056" y="1959223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총 </a:t>
            </a:r>
            <a:r>
              <a:rPr lang="ko-KR" altLang="en-US" sz="2400" b="1" dirty="0" err="1" smtClean="0"/>
              <a:t>커밋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45</a:t>
            </a:r>
            <a:r>
              <a:rPr lang="ko-KR" altLang="en-US" sz="2400" b="1" dirty="0" smtClean="0"/>
              <a:t>번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789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309" y="2537609"/>
            <a:ext cx="5044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0682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Pages>5</Pages>
  <Words>390</Words>
  <Characters>0</Characters>
  <Application>Microsoft Office PowerPoint</Application>
  <DocSecurity>0</DocSecurity>
  <PresentationFormat>사용자 지정</PresentationFormat>
  <Lines>0</Lines>
  <Paragraphs>102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오피스 테마</vt:lpstr>
      <vt:lpstr>2D겜플 중간발표 &lt;가디언즈 엘프&gt;</vt:lpstr>
      <vt:lpstr>게임 컨셉</vt:lpstr>
      <vt:lpstr>개발 범위</vt:lpstr>
      <vt:lpstr>개발 상황</vt:lpstr>
      <vt:lpstr>Github commits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임시게임1</dc:title>
  <dc:creator>구건모</dc:creator>
  <cp:lastModifiedBy>구건모</cp:lastModifiedBy>
  <cp:revision>22</cp:revision>
  <dcterms:modified xsi:type="dcterms:W3CDTF">2018-11-05T02:53:14Z</dcterms:modified>
</cp:coreProperties>
</file>