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sldIdLst>
    <p:sldId id="256" r:id="rId2"/>
    <p:sldId id="257" r:id="rId3"/>
    <p:sldId id="260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59" d="100"/>
          <a:sy n="59" d="100"/>
        </p:scale>
        <p:origin x="-78" y="-11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D0E28-E471-4A10-A928-96CA9B582970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5B68-5093-434A-A8CB-E0888158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0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5B68-5093-434A-A8CB-E0888158F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2856"/>
            <a:ext cx="10363835" cy="1687954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2D</a:t>
            </a:r>
            <a:r>
              <a:rPr lang="ko-KR" altLang="en-US" sz="49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겜플</a:t>
            </a:r>
            <a:r>
              <a:rPr lang="ko-KR" altLang="en-US" sz="4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4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최종발표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가디언즈</a:t>
            </a: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엘프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5057601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2017184002 구건모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0" y="0"/>
            <a:ext cx="4295800" cy="6858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>
            <a:off x="-8330" y="2420888"/>
            <a:ext cx="5960314" cy="443711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>
            <a:off x="0" y="4639444"/>
            <a:ext cx="8904312" cy="2218556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0800000">
            <a:off x="9264352" y="-22076"/>
            <a:ext cx="2927648" cy="3883124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8" y="1062642"/>
            <a:ext cx="10058400" cy="5658833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softEdge rad="165100"/>
          </a:effectLst>
        </p:spPr>
      </p:pic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</a:t>
            </a: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소개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76192" y="332656"/>
            <a:ext cx="6936432" cy="17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◆ 플레이어가 직접 참여하는 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타워디펜스</a:t>
            </a:r>
            <a:endParaRPr lang="en-US" altLang="ko-KR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타워를 설치 </a:t>
            </a:r>
            <a:r>
              <a:rPr lang="ko-KR" altLang="en-US" sz="24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하는것</a:t>
            </a:r>
            <a:r>
              <a:rPr lang="ko-KR" altLang="en-US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뿐만 아니라 직접 공격가능</a:t>
            </a:r>
            <a:endParaRPr lang="en-US" altLang="ko-KR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주인공과 타워 모두 업그레이드 가능</a:t>
            </a:r>
            <a:endParaRPr lang="en-US" altLang="ko-KR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7368" y="4606677"/>
            <a:ext cx="693643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◆ 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간단하지만 다양한 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게임성</a:t>
            </a:r>
            <a:endParaRPr lang="en-US" altLang="ko-KR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누구나 쉽게 접근할 수 있는 간단한 </a:t>
            </a:r>
            <a:r>
              <a:rPr lang="ko-KR" altLang="en-US" sz="24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조작감</a:t>
            </a:r>
            <a:endParaRPr lang="en-US" altLang="ko-KR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24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도트풍의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아기자기한 그래픽</a:t>
            </a:r>
            <a:endParaRPr lang="en-US" altLang="ko-KR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37338" y="-162907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</a:t>
            </a:r>
            <a:r>
              <a:rPr lang="en-US" altLang="ko-KR" sz="360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황</a:t>
            </a:r>
            <a:endParaRPr lang="ko-KR" altLang="en-US" sz="360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779374"/>
              </p:ext>
            </p:extLst>
          </p:nvPr>
        </p:nvGraphicFramePr>
        <p:xfrm>
          <a:off x="609600" y="717376"/>
          <a:ext cx="11103024" cy="609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1169"/>
                <a:gridCol w="2220975"/>
                <a:gridCol w="864096"/>
                <a:gridCol w="7056784"/>
              </a:tblGrid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리소스 제작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각종 </a:t>
                      </a:r>
                      <a:r>
                        <a:rPr lang="ko-KR" altLang="en-US" sz="1600" b="0" dirty="0" err="1" smtClean="0"/>
                        <a:t>스프라이트</a:t>
                      </a:r>
                      <a:r>
                        <a:rPr lang="ko-KR" altLang="en-US" sz="1600" b="0" dirty="0" smtClean="0"/>
                        <a:t> 제작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(85</a:t>
                      </a:r>
                      <a:r>
                        <a:rPr lang="en-US" altLang="ko-KR" sz="1600" b="0" dirty="0" smtClean="0"/>
                        <a:t>%) </a:t>
                      </a:r>
                      <a:r>
                        <a:rPr lang="ko-KR" altLang="en-US" sz="1600" b="0" dirty="0" smtClean="0"/>
                        <a:t>애니메이션을 제외한 </a:t>
                      </a:r>
                      <a:r>
                        <a:rPr lang="ko-KR" altLang="en-US" sz="1600" b="0" dirty="0" err="1" smtClean="0"/>
                        <a:t>스프라이트</a:t>
                      </a:r>
                      <a:r>
                        <a:rPr lang="ko-KR" altLang="en-US" sz="1600" b="0" dirty="0" smtClean="0"/>
                        <a:t> 제작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타일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주인공 이동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주인공이 이동할 수 있는 타일을 설치해 충돌체크 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(100%) </a:t>
                      </a:r>
                      <a:r>
                        <a:rPr lang="ko-KR" altLang="en-US" sz="1600" b="0" dirty="0" smtClean="0"/>
                        <a:t>메모장을 이용해 타일을 설치하고 충돌체크 완료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/>
                        <a:t>몬스터</a:t>
                      </a:r>
                      <a:r>
                        <a:rPr lang="ko-KR" altLang="en-US" sz="1800" b="0" dirty="0" smtClean="0"/>
                        <a:t> 이동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/>
                        <a:t>몬스터의</a:t>
                      </a:r>
                      <a:r>
                        <a:rPr lang="ko-KR" altLang="en-US" sz="1600" b="0" dirty="0" smtClean="0"/>
                        <a:t> 각종 정보 삽입과 지정된 경로로 이동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(100</a:t>
                      </a:r>
                      <a:r>
                        <a:rPr lang="en-US" altLang="ko-KR" sz="1600" b="0" dirty="0" smtClean="0"/>
                        <a:t>%) </a:t>
                      </a:r>
                      <a:r>
                        <a:rPr lang="ko-KR" altLang="en-US" sz="1600" b="0" dirty="0" err="1" smtClean="0"/>
                        <a:t>몬스터의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ko-KR" altLang="en-US" sz="1600" b="0" dirty="0" smtClean="0"/>
                        <a:t>경로구현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정보 완료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타워 설치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오른쪽 </a:t>
                      </a:r>
                      <a:r>
                        <a:rPr lang="ko-KR" altLang="en-US" sz="1600" b="0" dirty="0" err="1" smtClean="0"/>
                        <a:t>정보창에서</a:t>
                      </a:r>
                      <a:r>
                        <a:rPr lang="ko-KR" altLang="en-US" sz="1600" b="0" dirty="0" smtClean="0"/>
                        <a:t> 타워를 끌어다 빈 곳에 설치할 수 있게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(100%) </a:t>
                      </a:r>
                      <a:r>
                        <a:rPr lang="ko-KR" altLang="en-US" sz="1600" b="0" dirty="0" smtClean="0"/>
                        <a:t>타워를 누르고 드래그해서 지정된 공간에 설치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타워 업그레이드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계획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타워의 업그레이드 종류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공격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결과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(95%) </a:t>
                      </a:r>
                      <a:r>
                        <a:rPr lang="ko-KR" altLang="en-US" sz="1600" b="0" dirty="0" smtClean="0"/>
                        <a:t>타워 업그레이드 약간 빼고 공격과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주인공 공격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계획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주인공의 공격과 업그레이드 구현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근처에 있어야 타워 설치 가능 구현</a:t>
                      </a:r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결과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(100%) </a:t>
                      </a:r>
                      <a:r>
                        <a:rPr lang="ko-KR" altLang="en-US" sz="1800" b="0" dirty="0" smtClean="0"/>
                        <a:t>공격</a:t>
                      </a:r>
                      <a:r>
                        <a:rPr lang="en-US" altLang="ko-KR" sz="1800" b="0" dirty="0" smtClean="0"/>
                        <a:t>,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ko-KR" altLang="en-US" sz="1800" b="0" baseline="0" dirty="0" err="1" smtClean="0"/>
                        <a:t>업글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타워설치 완료</a:t>
                      </a:r>
                      <a:endParaRPr lang="ko-KR" altLang="en-US" sz="1800" b="0" dirty="0" smtClean="0"/>
                    </a:p>
                  </a:txBody>
                  <a:tcPr anchor="ctr"/>
                </a:tc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UI </a:t>
                      </a:r>
                      <a:r>
                        <a:rPr lang="ko-KR" altLang="en-US" sz="1800" b="0" dirty="0" smtClean="0"/>
                        <a:t>디자인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계획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배경화면과 </a:t>
                      </a:r>
                      <a:r>
                        <a:rPr lang="ko-KR" altLang="en-US" sz="1600" b="0" dirty="0" err="1" smtClean="0"/>
                        <a:t>인게임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UI</a:t>
                      </a:r>
                      <a:r>
                        <a:rPr lang="ko-KR" altLang="en-US" sz="1600" b="0" dirty="0" smtClean="0"/>
                        <a:t>제작</a:t>
                      </a:r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결과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(100%) </a:t>
                      </a:r>
                      <a:r>
                        <a:rPr lang="ko-KR" altLang="en-US" sz="1600" b="0" dirty="0" smtClean="0"/>
                        <a:t>바탕화면과 </a:t>
                      </a:r>
                      <a:r>
                        <a:rPr lang="ko-KR" altLang="en-US" sz="1600" b="0" dirty="0" err="1" smtClean="0"/>
                        <a:t>인게임</a:t>
                      </a:r>
                      <a:r>
                        <a:rPr lang="ko-KR" altLang="en-US" sz="1600" b="0" baseline="0" dirty="0" smtClean="0"/>
                        <a:t> 이미지 자체제작</a:t>
                      </a:r>
                      <a:endParaRPr lang="ko-KR" altLang="en-US" sz="1600" b="0" dirty="0" smtClean="0"/>
                    </a:p>
                  </a:txBody>
                  <a:tcPr anchor="ctr"/>
                </a:tc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부가요소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err="1" smtClean="0"/>
                        <a:t>밸런싱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계획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사운드와 </a:t>
                      </a:r>
                      <a:r>
                        <a:rPr lang="ko-KR" altLang="en-US" sz="1600" b="0" dirty="0" err="1" smtClean="0"/>
                        <a:t>이팩트</a:t>
                      </a:r>
                      <a:r>
                        <a:rPr lang="ko-KR" altLang="en-US" sz="1600" b="0" dirty="0" smtClean="0"/>
                        <a:t> 삽입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게임 밸런스 수정</a:t>
                      </a:r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결과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(75%) </a:t>
                      </a:r>
                      <a:r>
                        <a:rPr lang="ko-KR" altLang="en-US" sz="1600" b="0" dirty="0" smtClean="0"/>
                        <a:t>사운드 삽입했지만 </a:t>
                      </a:r>
                      <a:r>
                        <a:rPr lang="ko-KR" altLang="en-US" sz="1600" b="0" dirty="0" err="1" smtClean="0"/>
                        <a:t>이팩트는</a:t>
                      </a:r>
                      <a:r>
                        <a:rPr lang="ko-KR" altLang="en-US" sz="1600" b="0" dirty="0" smtClean="0"/>
                        <a:t> 미흡</a:t>
                      </a:r>
                    </a:p>
                  </a:txBody>
                  <a:tcPr anchor="ctr"/>
                </a:tc>
              </a:tr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최종점검</a:t>
                      </a:r>
                      <a:endParaRPr lang="ko-KR" altLang="en-US" sz="18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버그 리포트와</a:t>
                      </a:r>
                      <a:r>
                        <a:rPr lang="ko-KR" altLang="en-US" sz="1600" b="0" baseline="0" dirty="0" smtClean="0"/>
                        <a:t> 최종 마무리 점검</a:t>
                      </a:r>
                      <a:endParaRPr lang="ko-KR" altLang="en-US" sz="1600" b="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36" y="1311674"/>
            <a:ext cx="1428950" cy="17623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Github</a:t>
            </a:r>
            <a:r>
              <a:rPr lang="en-US" altLang="ko-KR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commits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75" y="1340768"/>
            <a:ext cx="1524213" cy="143847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7259" y="170080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저장소 분리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843265"/>
            <a:ext cx="2267267" cy="38010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75" y="2192860"/>
            <a:ext cx="2248214" cy="4239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3952" y="123328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저장소 분리 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00596" y="1839307"/>
            <a:ext cx="2591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총 </a:t>
            </a:r>
            <a:r>
              <a:rPr lang="ko-KR" altLang="en-US" sz="2800" b="1" dirty="0" err="1" smtClean="0"/>
              <a:t>커밋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233</a:t>
            </a:r>
            <a:r>
              <a:rPr lang="ko-KR" altLang="en-US" sz="2800" b="1" dirty="0" smtClean="0"/>
              <a:t>번</a:t>
            </a:r>
            <a:endParaRPr lang="ko-KR" altLang="en-US" sz="28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68236"/>
              </p:ext>
            </p:extLst>
          </p:nvPr>
        </p:nvGraphicFramePr>
        <p:xfrm>
          <a:off x="5227850" y="3140970"/>
          <a:ext cx="5908710" cy="32911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80518"/>
                <a:gridCol w="1728192"/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/>
                        <a:t>분리전</a:t>
                      </a:r>
                      <a:r>
                        <a:rPr lang="en-US" altLang="ko-KR" sz="2400" b="1" dirty="0" smtClean="0"/>
                        <a:t>…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16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7015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Week of Oct</a:t>
                      </a:r>
                      <a:r>
                        <a:rPr lang="en-US" altLang="ko-KR" sz="2400" b="1" baseline="0" dirty="0" smtClean="0"/>
                        <a:t> 28</a:t>
                      </a:r>
                      <a:endParaRPr lang="ko-KR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18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7015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Week of Nov</a:t>
                      </a:r>
                      <a:r>
                        <a:rPr lang="en-US" altLang="ko-KR" sz="2400" b="1" baseline="0" dirty="0" smtClean="0"/>
                        <a:t> 4</a:t>
                      </a:r>
                      <a:endParaRPr lang="ko-KR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7015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Week of Nov</a:t>
                      </a:r>
                      <a:r>
                        <a:rPr lang="en-US" altLang="ko-KR" sz="2400" b="1" baseline="0" dirty="0" smtClean="0"/>
                        <a:t> 11</a:t>
                      </a:r>
                      <a:endParaRPr lang="ko-KR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21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7015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Week of Nov</a:t>
                      </a:r>
                      <a:r>
                        <a:rPr lang="en-US" altLang="ko-KR" sz="2400" b="1" baseline="0" dirty="0" smtClean="0"/>
                        <a:t> 18</a:t>
                      </a:r>
                      <a:endParaRPr lang="ko-KR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32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Week of Nov</a:t>
                      </a:r>
                      <a:r>
                        <a:rPr lang="en-US" altLang="ko-KR" sz="2400" b="1" baseline="0" dirty="0" smtClean="0"/>
                        <a:t> 25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62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Week</a:t>
                      </a:r>
                      <a:r>
                        <a:rPr lang="en-US" altLang="ko-KR" sz="2400" b="1" baseline="0" dirty="0" smtClean="0"/>
                        <a:t> of Dec 2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73</a:t>
                      </a:r>
                      <a:endParaRPr lang="ko-KR" alt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89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5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451157" y="908720"/>
            <a:ext cx="10973435" cy="25922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있는 타워디펜스 게임과 다른 재미를 추구하는 게임을 만들었다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아기자기한 도트 그래픽 구현이 마음에 들었다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타워들이 각자 클래스로 잘 구현이 된 것 같다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상호작용이 잘 된 것 같다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1"/>
          <p:cNvSpPr txBox="1">
            <a:spLocks/>
          </p:cNvSpPr>
          <p:nvPr/>
        </p:nvSpPr>
        <p:spPr>
          <a:xfrm>
            <a:off x="243517" y="205517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en-US" altLang="ko-KR" sz="36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잘된점</a:t>
            </a:r>
            <a:r>
              <a:rPr lang="en-US" altLang="ko-KR" sz="36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36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415752" y="4077071"/>
            <a:ext cx="10973435" cy="2644403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배분이 잘못되어 후반에 너무 바쁘게 제작을 하였다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defTabSz="508000"/>
            <a:r>
              <a:rPr lang="ko-KR" altLang="en-US" sz="2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스프라이트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제작에서 움직이는 애니메이션이 어려워서 하지 못한 점이 아쉬웠다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사운드를 잘 찾지 못하였다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프레임워크가 자주 바뀌다 보니 수정을 못한 부분이 있다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263352" y="336548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en-US" altLang="ko-KR" sz="36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아쉬</a:t>
            </a:r>
            <a:r>
              <a:rPr lang="ko-KR" altLang="en-US" sz="36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운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점</a:t>
            </a:r>
            <a:r>
              <a:rPr lang="en-US" altLang="ko-KR" sz="36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36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309" y="2537609"/>
            <a:ext cx="5044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0682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Pages>5</Pages>
  <Words>354</Words>
  <Characters>0</Characters>
  <Application>Microsoft Office PowerPoint</Application>
  <DocSecurity>0</DocSecurity>
  <PresentationFormat>사용자 지정</PresentationFormat>
  <Lines>0</Lines>
  <Paragraphs>97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오피스 테마</vt:lpstr>
      <vt:lpstr>2D겜플 최종발표 &lt;가디언즈 엘프&gt;</vt:lpstr>
      <vt:lpstr>게임 소개</vt:lpstr>
      <vt:lpstr>개발 상황</vt:lpstr>
      <vt:lpstr>Github commits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임시게임1</dc:title>
  <dc:creator>구건모</dc:creator>
  <cp:lastModifiedBy>구건모</cp:lastModifiedBy>
  <cp:revision>28</cp:revision>
  <dcterms:modified xsi:type="dcterms:W3CDTF">2018-12-03T11:41:21Z</dcterms:modified>
</cp:coreProperties>
</file>