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57" r:id="rId3"/>
    <p:sldId id="260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D0E28-E471-4A10-A928-96CA9B582970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5B68-5093-434A-A8CB-E0888158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0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5B68-5093-434A-A8CB-E0888158F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03/12/2018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2856"/>
            <a:ext cx="10363835" cy="1687954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2D</a:t>
            </a:r>
            <a:r>
              <a:rPr lang="ko-KR" altLang="en-US" sz="49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겜플</a:t>
            </a:r>
            <a:r>
              <a:rPr lang="ko-KR" altLang="en-US" sz="49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최종발표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가디언즈</a:t>
            </a: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엘프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5057601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2017184002 구건모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0" y="0"/>
            <a:ext cx="4295800" cy="6858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>
            <a:off x="-8330" y="2420888"/>
            <a:ext cx="5960314" cy="443711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>
            <a:off x="0" y="4639444"/>
            <a:ext cx="8904312" cy="2218556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0800000">
            <a:off x="9264352" y="-22076"/>
            <a:ext cx="2927648" cy="388312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5" y="3218520"/>
            <a:ext cx="2841848" cy="28418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4703403"/>
            <a:ext cx="2185429" cy="2185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8" y="1062642"/>
            <a:ext cx="10058400" cy="5658833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softEdge rad="165100"/>
          </a:effectLst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43790" y="119251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</a:t>
            </a: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소개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76192" y="332656"/>
            <a:ext cx="69364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◆ 플레이어가 직접 참여하는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타워디펜스</a:t>
            </a:r>
            <a:endParaRPr lang="en-US" altLang="ko-KR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타워를 설치 </a:t>
            </a:r>
            <a:r>
              <a:rPr lang="ko-KR" altLang="en-US" sz="24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하는것</a:t>
            </a: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뿐만 아니라 직접 공격가능</a:t>
            </a:r>
            <a:endParaRPr lang="en-US" altLang="ko-KR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주인공과 타워를 다양한 루트로 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업글가능</a:t>
            </a:r>
            <a:endParaRPr lang="en-US" altLang="ko-KR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7368" y="4606677"/>
            <a:ext cx="69364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◆ 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간단하지만 다양한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게임성</a:t>
            </a:r>
            <a:endParaRPr lang="en-US" altLang="ko-KR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누구나 쉽게 접근할 수 있는 간단한 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조작감</a:t>
            </a:r>
            <a:endParaRPr lang="en-US" altLang="ko-KR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도트풍의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아기자기한 그래픽</a:t>
            </a:r>
            <a:endParaRPr lang="en-US" altLang="ko-KR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37338" y="-162907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sz="360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60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진척도</a:t>
            </a:r>
            <a:endParaRPr lang="ko-KR" altLang="en-US" sz="360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17603"/>
              </p:ext>
            </p:extLst>
          </p:nvPr>
        </p:nvGraphicFramePr>
        <p:xfrm>
          <a:off x="335360" y="749926"/>
          <a:ext cx="11593288" cy="6005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400600"/>
                <a:gridCol w="4176464"/>
                <a:gridCol w="1080120"/>
              </a:tblGrid>
              <a:tr h="651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</a:t>
                      </a:r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개발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키보드를 이용해 상하 좌우 이동이 가능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특정키로 화살을 발사 할 수 있게 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업그레이드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전부구현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51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종류의 타워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공격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디버프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버프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개발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각 타워는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가지 루트로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번까지 업그레이드 가능</a:t>
                      </a:r>
                      <a:endParaRPr lang="en-US" altLang="ko-KR" dirty="0" smtClean="0"/>
                    </a:p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타워의 공격이 </a:t>
                      </a:r>
                      <a:r>
                        <a:rPr lang="ko-KR" altLang="en-US" dirty="0" err="1" smtClean="0"/>
                        <a:t>타겟팅과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비타겟팅으로</a:t>
                      </a:r>
                      <a:r>
                        <a:rPr lang="ko-KR" altLang="en-US" dirty="0" smtClean="0"/>
                        <a:t>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타워를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개만 구현하였고 한 개의 타워는 업그레이드 루트가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개뿐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75%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986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일반몹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1개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중보스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1개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en-US" altLang="ko-KR" sz="1800" b="0" strike="noStrike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각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몬스터는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채력과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속도 등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능력치가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상이</a:t>
                      </a:r>
                      <a:endParaRPr lang="ko-KR" altLang="en-US" sz="1800" b="0" strike="noStrike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전부구현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2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타워현황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소지자금 등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게임에 필수적인</a:t>
                      </a:r>
                      <a:r>
                        <a:rPr lang="en-US" altLang="ko-KR" baseline="0" dirty="0" smtClean="0"/>
                        <a:t> UI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게임에 편의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가 빠져있음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4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스프라이트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이동과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타워의 공격과 설치 애니메이션 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이동과 배경</a:t>
                      </a:r>
                      <a:r>
                        <a:rPr lang="en-US" altLang="ko-KR" dirty="0" smtClean="0"/>
                        <a:t>, UI </a:t>
                      </a:r>
                      <a:r>
                        <a:rPr lang="ko-KR" altLang="en-US" dirty="0" smtClean="0"/>
                        <a:t>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애니메이션이 들어가지 못하였고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다양한 타워 이미지 제작 실패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5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버튼 클릭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배경음악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공격음</a:t>
                      </a:r>
                      <a:r>
                        <a:rPr lang="ko-KR" altLang="en-US" baseline="0" dirty="0" smtClean="0"/>
                        <a:t> 삽입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몇몇 부분에서 사운드가 없음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36" y="1311674"/>
            <a:ext cx="1428950" cy="17623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Github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commits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5" y="1340768"/>
            <a:ext cx="1524213" cy="143847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7259" y="170080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저장소 분리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843265"/>
            <a:ext cx="2267267" cy="38010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75" y="2192860"/>
            <a:ext cx="2248214" cy="4239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3952" y="123328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저장소 분리 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00596" y="1839307"/>
            <a:ext cx="2591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총 </a:t>
            </a:r>
            <a:r>
              <a:rPr lang="ko-KR" altLang="en-US" sz="2800" b="1" dirty="0" err="1" smtClean="0"/>
              <a:t>커밋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233</a:t>
            </a:r>
            <a:r>
              <a:rPr lang="ko-KR" altLang="en-US" sz="2800" b="1" dirty="0" smtClean="0"/>
              <a:t>번</a:t>
            </a:r>
            <a:endParaRPr lang="ko-KR" altLang="en-US" sz="28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38101"/>
              </p:ext>
            </p:extLst>
          </p:nvPr>
        </p:nvGraphicFramePr>
        <p:xfrm>
          <a:off x="5227850" y="3140970"/>
          <a:ext cx="5908710" cy="32911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80518"/>
                <a:gridCol w="1728192"/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/>
                        <a:t>분리전</a:t>
                      </a:r>
                      <a:r>
                        <a:rPr lang="en-US" altLang="ko-KR" sz="2400" b="1" dirty="0" smtClean="0"/>
                        <a:t>…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16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Week of Oct</a:t>
                      </a:r>
                      <a:r>
                        <a:rPr lang="en-US" altLang="ko-KR" sz="2400" b="1" baseline="0" dirty="0" smtClean="0"/>
                        <a:t> 28</a:t>
                      </a:r>
                      <a:endParaRPr lang="ko-KR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18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Week of Nov</a:t>
                      </a:r>
                      <a:r>
                        <a:rPr lang="en-US" altLang="ko-KR" sz="2400" b="1" baseline="0" dirty="0" smtClean="0"/>
                        <a:t> 4</a:t>
                      </a:r>
                      <a:endParaRPr lang="ko-KR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10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Week of Nov</a:t>
                      </a:r>
                      <a:r>
                        <a:rPr lang="en-US" altLang="ko-KR" sz="2400" b="1" baseline="0" dirty="0" smtClean="0"/>
                        <a:t> 11</a:t>
                      </a:r>
                      <a:endParaRPr lang="ko-KR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21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Week of Nov</a:t>
                      </a:r>
                      <a:r>
                        <a:rPr lang="en-US" altLang="ko-KR" sz="2400" b="1" baseline="0" dirty="0" smtClean="0"/>
                        <a:t> 18</a:t>
                      </a:r>
                      <a:endParaRPr lang="ko-KR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32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Week of Nov</a:t>
                      </a:r>
                      <a:r>
                        <a:rPr lang="en-US" altLang="ko-KR" sz="2400" b="1" baseline="0" dirty="0" smtClean="0"/>
                        <a:t> 25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62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Week</a:t>
                      </a:r>
                      <a:r>
                        <a:rPr lang="en-US" altLang="ko-KR" sz="2400" b="1" baseline="0" dirty="0" smtClean="0"/>
                        <a:t> of Dec 2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73</a:t>
                      </a:r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451157" y="908720"/>
            <a:ext cx="10973435" cy="259228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있는 타워디펜스 게임과 다른 재미를 추구하는 게임을 만들었다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아기자기한 도트 그래픽 구현이 마음에 들었다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타워들이 각자 클래스로 잘 구현이 된 것 같다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상호작용이 잘 된 것 같다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1"/>
          <p:cNvSpPr txBox="1">
            <a:spLocks/>
          </p:cNvSpPr>
          <p:nvPr/>
        </p:nvSpPr>
        <p:spPr>
          <a:xfrm>
            <a:off x="243517" y="205517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en-US" altLang="ko-KR" sz="3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잘된점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36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415752" y="4077071"/>
            <a:ext cx="10973435" cy="2644403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배분이 잘못되어 후반에 너무 바쁘게 제작을 하였다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스프라이트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제작에서 움직이는 애니메이션이 어려워서 하지 못한 점이 아쉬웠다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사운드를 잘 찾지 못하였다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defTabSz="508000"/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프레임워크가 자주 바뀌다 보니 수정을 못한 부분이 있다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263352" y="336548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508000"/>
            <a:r>
              <a:rPr lang="en-US" altLang="ko-KR" sz="3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아쉬</a:t>
            </a:r>
            <a:r>
              <a:rPr lang="ko-KR" altLang="en-US" sz="3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운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점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36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309" y="2537609"/>
            <a:ext cx="5044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0682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Pages>5</Pages>
  <Words>331</Words>
  <Characters>0</Characters>
  <Application>Microsoft Office PowerPoint</Application>
  <DocSecurity>0</DocSecurity>
  <PresentationFormat>사용자 지정</PresentationFormat>
  <Lines>0</Lines>
  <Paragraphs>81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오피스 테마</vt:lpstr>
      <vt:lpstr>2D겜플 최종발표 &lt;가디언즈 엘프&gt;</vt:lpstr>
      <vt:lpstr>게임 소개</vt:lpstr>
      <vt:lpstr>개발 진척도</vt:lpstr>
      <vt:lpstr>Github commits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임시게임1</dc:title>
  <dc:creator>구건모</dc:creator>
  <cp:lastModifiedBy>구건모</cp:lastModifiedBy>
  <cp:revision>31</cp:revision>
  <dcterms:modified xsi:type="dcterms:W3CDTF">2018-12-03T13:46:08Z</dcterms:modified>
</cp:coreProperties>
</file>