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+mn-lt"/>
        <a:ea typeface="+mn-ea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10" d="100"/>
          <a:sy n="110" d="100"/>
        </p:scale>
        <p:origin x="-558" y="-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D0E28-E471-4A10-A928-96CA9B582970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95B68-5093-434A-A8CB-E0888158F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909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95B68-5093-434A-A8CB-E0888158F7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01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26/09/2018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26/09/2018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26/09/2018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26/09/2018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26/09/2018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26/09/2018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26/09/2018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26/09/2018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26/09/2018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26/09/2018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26/09/2018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4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26/09/2018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hf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17881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865" b="0" strike="noStrike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가디언즈</a:t>
            </a:r>
            <a:r>
              <a:rPr lang="ko-KR" altLang="en-US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5865" b="0" strike="noStrike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엘프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402336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2017184002 구건모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직각 삼각형 4"/>
          <p:cNvSpPr/>
          <p:nvPr/>
        </p:nvSpPr>
        <p:spPr>
          <a:xfrm>
            <a:off x="0" y="0"/>
            <a:ext cx="4295800" cy="68580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>
            <a:off x="-8330" y="2420888"/>
            <a:ext cx="5960314" cy="4437112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>
            <a:off x="0" y="4639444"/>
            <a:ext cx="8904312" cy="2218556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10800000">
            <a:off x="9264352" y="-22076"/>
            <a:ext cx="2927648" cy="3883124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게임 컨셉</a:t>
            </a:r>
            <a:endParaRPr lang="ko-KR" altLang="en-US" sz="4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782405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92500" lnSpcReduction="10000"/>
          </a:bodyPr>
          <a:lstStyle/>
          <a:p>
            <a:pPr marL="0" indent="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◆ 플레이어가 직접 참여하는 타워디펜스</a:t>
            </a:r>
            <a:endParaRPr lang="en-US" altLang="ko-KR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l" defTabSz="508000"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타워를 설치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하는것</a:t>
            </a:r>
            <a:r>
              <a:rPr lang="ko-KR" altLang="en-US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뿐만 아니라 직접 공격가능</a:t>
            </a:r>
            <a:endParaRPr lang="en-US" altLang="ko-KR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l" defTabSz="508000"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주인공과 타워 모두 업그레이드 가능</a:t>
            </a:r>
            <a:endParaRPr lang="en-US" altLang="ko-KR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defTabSz="508000">
              <a:lnSpc>
                <a:spcPct val="90000"/>
              </a:lnSpc>
              <a:spcBef>
                <a:spcPts val="0"/>
              </a:spcBef>
              <a:buNone/>
            </a:pPr>
            <a:r>
              <a:rPr lang="ko-KR" altLang="en-US" sz="3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◆ 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타일을 이동하면서 다양한 전략적 요소 창출</a:t>
            </a:r>
            <a:endParaRPr lang="en-US" altLang="ko-KR" sz="3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defTabSz="508000">
              <a:lnSpc>
                <a:spcPct val="90000"/>
              </a:lnSpc>
              <a:spcBef>
                <a:spcPts val="0"/>
              </a:spcBef>
              <a:buNone/>
            </a:pPr>
            <a:endParaRPr lang="en-US" altLang="ko-KR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508000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필요한 타이밍에 적절한 위치 선정 필요</a:t>
            </a:r>
            <a:endParaRPr lang="en-US" altLang="ko-KR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508000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성을 지키기 위해 해변에서 몰려오는 적 소탕</a:t>
            </a:r>
            <a:endParaRPr lang="en-US" altLang="ko-KR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 범위</a:t>
            </a:r>
            <a:endParaRPr lang="ko-KR" altLang="en-US" sz="4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3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097626"/>
              </p:ext>
            </p:extLst>
          </p:nvPr>
        </p:nvGraphicFramePr>
        <p:xfrm>
          <a:off x="609600" y="1484784"/>
          <a:ext cx="10972800" cy="5112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952"/>
                <a:gridCol w="5688632"/>
                <a:gridCol w="3830216"/>
              </a:tblGrid>
              <a:tr h="498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목표 범위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259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컨트롤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키보드를 이용해 상하 좌우 이동이 가능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특정키로 화살을 발사 할 수 있게 함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업그레이드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일반 공격 뿐만이 아니라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스킬도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008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종류의 타워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공격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개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디버프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버프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개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 개발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각 타워는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가지 루트로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번까지 업그레이드 가능</a:t>
                      </a:r>
                      <a:endParaRPr lang="en-US" altLang="ko-KR" dirty="0" smtClean="0"/>
                    </a:p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타워의 공격이 </a:t>
                      </a:r>
                      <a:r>
                        <a:rPr lang="ko-KR" altLang="en-US" dirty="0" err="1" smtClean="0"/>
                        <a:t>타겟팅과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비타겟팅으로</a:t>
                      </a:r>
                      <a:r>
                        <a:rPr lang="ko-KR" altLang="en-US" dirty="0" smtClean="0"/>
                        <a:t> 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종류 타워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공격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개 추가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 구현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타워를 팔 수 있는 기능 추가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864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몬스터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strike="noStrike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4개</a:t>
                      </a:r>
                      <a:r>
                        <a:rPr lang="ko-KR" altLang="en-US" sz="1800" b="0" strike="noStrike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r>
                        <a:rPr lang="en-US" altLang="ko-KR" sz="1800" b="0" strike="noStrike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800" b="0" strike="noStrike" cap="none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일반몹</a:t>
                      </a:r>
                      <a:r>
                        <a:rPr lang="en-US" altLang="ko-KR" sz="1800" b="0" strike="noStrike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1개</a:t>
                      </a:r>
                      <a:r>
                        <a:rPr lang="ko-KR" altLang="en-US" sz="1800" b="0" strike="noStrike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r>
                        <a:rPr lang="en-US" altLang="ko-KR" sz="1800" b="0" strike="noStrike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800" b="0" strike="noStrike" cap="none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중보스</a:t>
                      </a:r>
                      <a:r>
                        <a:rPr lang="en-US" altLang="ko-KR" sz="1800" b="0" strike="noStrike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1개</a:t>
                      </a:r>
                      <a:r>
                        <a:rPr lang="ko-KR" altLang="en-US" sz="1800" b="0" strike="noStrike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r>
                        <a:rPr lang="en-US" altLang="ko-KR" sz="1800" b="0" strike="noStrike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800" b="0" strike="noStrike" cap="none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보스</a:t>
                      </a:r>
                      <a:r>
                        <a:rPr lang="en-US" altLang="ko-KR" sz="1800" b="0" strike="noStrike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800" b="0" strike="noStrike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구현</a:t>
                      </a:r>
                      <a:endParaRPr lang="en-US" altLang="ko-KR" sz="1800" b="0" strike="noStrike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strike="noStrike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각</a:t>
                      </a:r>
                      <a:r>
                        <a:rPr lang="ko-KR" altLang="en-US" sz="1800" b="0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800" b="0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몬스터는</a:t>
                      </a:r>
                      <a:r>
                        <a:rPr lang="ko-KR" altLang="en-US" sz="1800" b="0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800" b="0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채력과</a:t>
                      </a:r>
                      <a:r>
                        <a:rPr lang="ko-KR" altLang="en-US" sz="1800" b="0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속도 등 </a:t>
                      </a:r>
                      <a:r>
                        <a:rPr lang="ko-KR" altLang="en-US" sz="1800" b="0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능력치가</a:t>
                      </a:r>
                      <a:r>
                        <a:rPr lang="ko-KR" altLang="en-US" sz="1800" b="0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상이</a:t>
                      </a:r>
                      <a:endParaRPr lang="ko-KR" altLang="en-US" sz="1800" b="0" strike="noStrike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보스의 경우 특수 </a:t>
                      </a:r>
                      <a:r>
                        <a:rPr lang="ko-KR" altLang="en-US" dirty="0" err="1" smtClean="0"/>
                        <a:t>스킬로</a:t>
                      </a:r>
                      <a:r>
                        <a:rPr lang="ko-KR" altLang="en-US" dirty="0" smtClean="0"/>
                        <a:t>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타워 무력화 추가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게임시작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타워현황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소지자금 등 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게임에 필수적인</a:t>
                      </a:r>
                      <a:r>
                        <a:rPr lang="en-US" altLang="ko-KR" baseline="0" dirty="0" smtClean="0"/>
                        <a:t> UI </a:t>
                      </a:r>
                      <a:r>
                        <a:rPr lang="ko-KR" altLang="en-US" baseline="0" dirty="0" smtClean="0"/>
                        <a:t>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일시정지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배속기능 추가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스프라이트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캐릭터의 이동과 공격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타워의 공격과 설치 애니메이션 제작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이동과 배경</a:t>
                      </a:r>
                      <a:r>
                        <a:rPr lang="en-US" altLang="ko-KR" dirty="0" smtClean="0"/>
                        <a:t>, UI </a:t>
                      </a:r>
                      <a:r>
                        <a:rPr lang="ko-KR" altLang="en-US" dirty="0" smtClean="0"/>
                        <a:t>제작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배경의 경우도 움직이는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애니메이션 추가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버튼 클릭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배경음악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err="1" smtClean="0"/>
                        <a:t>공격음</a:t>
                      </a:r>
                      <a:r>
                        <a:rPr lang="ko-KR" altLang="en-US" baseline="0" dirty="0" smtClean="0"/>
                        <a:t> 삽입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타워마다 </a:t>
                      </a:r>
                      <a:r>
                        <a:rPr lang="ko-KR" altLang="en-US" dirty="0" err="1" smtClean="0"/>
                        <a:t>공격음</a:t>
                      </a:r>
                      <a:r>
                        <a:rPr lang="ko-KR" altLang="en-US" dirty="0" smtClean="0"/>
                        <a:t> 다르게 설정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예상 게임 실행 흐름</a:t>
            </a:r>
            <a:endParaRPr lang="ko-KR" altLang="en-US" sz="4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4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559134"/>
            <a:ext cx="6552728" cy="3742074"/>
          </a:xfrm>
        </p:spPr>
      </p:pic>
      <p:sp>
        <p:nvSpPr>
          <p:cNvPr id="7" name="TextBox 6"/>
          <p:cNvSpPr txBox="1"/>
          <p:nvPr/>
        </p:nvSpPr>
        <p:spPr>
          <a:xfrm>
            <a:off x="713706" y="5420974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게임 </a:t>
            </a:r>
            <a:r>
              <a:rPr lang="ko-KR" altLang="en-US" dirty="0" err="1" smtClean="0"/>
              <a:t>진행중</a:t>
            </a:r>
            <a:r>
              <a:rPr lang="ko-KR" altLang="en-US" dirty="0" smtClean="0"/>
              <a:t> 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cxnSp>
        <p:nvCxnSpPr>
          <p:cNvPr id="9" name="꺾인 연결선 8"/>
          <p:cNvCxnSpPr/>
          <p:nvPr/>
        </p:nvCxnSpPr>
        <p:spPr>
          <a:xfrm flipV="1">
            <a:off x="5231904" y="1268760"/>
            <a:ext cx="2448272" cy="1008112"/>
          </a:xfrm>
          <a:prstGeom prst="bentConnector3">
            <a:avLst>
              <a:gd name="adj1" fmla="val 27824"/>
            </a:avLst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29128" y="54868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j-ea"/>
                <a:ea typeface="+mj-ea"/>
              </a:rPr>
              <a:t>◇ 주인공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29128" y="1163162"/>
            <a:ext cx="3892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타일들을 이동하여 공격</a:t>
            </a:r>
            <a:endParaRPr lang="en-US" altLang="ko-KR" dirty="0" smtClean="0"/>
          </a:p>
          <a:p>
            <a:r>
              <a:rPr lang="ko-KR" altLang="en-US" dirty="0" smtClean="0"/>
              <a:t>타일 밖으로는 나갈 수 없음</a:t>
            </a:r>
            <a:endParaRPr lang="en-US" altLang="ko-KR" dirty="0" smtClean="0"/>
          </a:p>
          <a:p>
            <a:r>
              <a:rPr lang="ko-KR" altLang="en-US" dirty="0" smtClean="0"/>
              <a:t>우측하단 </a:t>
            </a:r>
            <a:r>
              <a:rPr lang="ko-KR" altLang="en-US" dirty="0" err="1" smtClean="0"/>
              <a:t>정보창을</a:t>
            </a:r>
            <a:r>
              <a:rPr lang="ko-KR" altLang="en-US" dirty="0" smtClean="0"/>
              <a:t> 통해 업그레이드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8208260" y="2348880"/>
            <a:ext cx="432048" cy="432048"/>
          </a:xfrm>
          <a:prstGeom prst="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8424284" y="2420888"/>
            <a:ext cx="0" cy="288032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8208260" y="2861320"/>
            <a:ext cx="432048" cy="432048"/>
          </a:xfrm>
          <a:prstGeom prst="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424284" y="2933328"/>
            <a:ext cx="0" cy="288032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680540" y="2861320"/>
            <a:ext cx="432048" cy="432048"/>
          </a:xfrm>
          <a:prstGeom prst="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rot="16200000" flipV="1">
            <a:off x="7896564" y="2933328"/>
            <a:ext cx="0" cy="288032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760660" y="2861320"/>
            <a:ext cx="432048" cy="432048"/>
          </a:xfrm>
          <a:prstGeom prst="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rot="5400000" flipH="1" flipV="1">
            <a:off x="8976684" y="2933328"/>
            <a:ext cx="0" cy="288032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144000" y="2339588"/>
            <a:ext cx="296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키보드를 이용해 좌우 이동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space</a:t>
            </a:r>
            <a:r>
              <a:rPr lang="ko-KR" altLang="en-US" dirty="0" smtClean="0"/>
              <a:t>바로 공격</a:t>
            </a:r>
            <a:endParaRPr lang="ko-KR" altLang="en-US" dirty="0"/>
          </a:p>
        </p:txBody>
      </p:sp>
      <p:cxnSp>
        <p:nvCxnSpPr>
          <p:cNvPr id="33" name="꺾인 연결선 32"/>
          <p:cNvCxnSpPr/>
          <p:nvPr/>
        </p:nvCxnSpPr>
        <p:spPr>
          <a:xfrm>
            <a:off x="3073945" y="3869432"/>
            <a:ext cx="4174183" cy="207984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451544" y="4839543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j-ea"/>
                <a:ea typeface="+mj-ea"/>
              </a:rPr>
              <a:t>◇ </a:t>
            </a:r>
            <a:r>
              <a:rPr lang="ko-KR" altLang="en-US" sz="2400" b="1" dirty="0">
                <a:latin typeface="+mj-ea"/>
                <a:ea typeface="+mj-ea"/>
              </a:rPr>
              <a:t>적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51544" y="5454025"/>
            <a:ext cx="374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파란 경로를 통해 이동</a:t>
            </a:r>
            <a:endParaRPr lang="en-US" altLang="ko-KR" dirty="0" smtClean="0"/>
          </a:p>
          <a:p>
            <a:r>
              <a:rPr lang="ko-KR" altLang="en-US" dirty="0" smtClean="0"/>
              <a:t>끝까지 이동할 경우 라이프가 감소</a:t>
            </a:r>
            <a:endParaRPr lang="ko-KR" altLang="en-US" dirty="0"/>
          </a:p>
        </p:txBody>
      </p:sp>
      <p:cxnSp>
        <p:nvCxnSpPr>
          <p:cNvPr id="40" name="꺾인 연결선 39"/>
          <p:cNvCxnSpPr/>
          <p:nvPr/>
        </p:nvCxnSpPr>
        <p:spPr>
          <a:xfrm flipV="1">
            <a:off x="2135560" y="3140968"/>
            <a:ext cx="3960440" cy="607422"/>
          </a:xfrm>
          <a:prstGeom prst="bentConnector3">
            <a:avLst>
              <a:gd name="adj1" fmla="val 58713"/>
            </a:avLst>
          </a:prstGeom>
          <a:ln w="76200">
            <a:solidFill>
              <a:schemeClr val="accent5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하트 43"/>
          <p:cNvSpPr/>
          <p:nvPr/>
        </p:nvSpPr>
        <p:spPr>
          <a:xfrm>
            <a:off x="839416" y="1700808"/>
            <a:ext cx="288032" cy="288032"/>
          </a:xfrm>
          <a:prstGeom prst="hear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199456" y="162880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X 10</a:t>
            </a:r>
            <a:endParaRPr lang="ko-KR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예상 게임 실행 흐름</a:t>
            </a:r>
            <a:endParaRPr lang="ko-KR" altLang="en-US" sz="4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5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1919174"/>
            <a:ext cx="6552728" cy="3742074"/>
          </a:xfrm>
        </p:spPr>
      </p:pic>
      <p:sp>
        <p:nvSpPr>
          <p:cNvPr id="7" name="TextBox 6"/>
          <p:cNvSpPr txBox="1"/>
          <p:nvPr/>
        </p:nvSpPr>
        <p:spPr>
          <a:xfrm>
            <a:off x="9703105" y="5733256"/>
            <a:ext cx="236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게임 </a:t>
            </a:r>
            <a:r>
              <a:rPr lang="ko-KR" altLang="en-US" dirty="0" err="1" smtClean="0"/>
              <a:t>진행중</a:t>
            </a:r>
            <a:r>
              <a:rPr lang="ko-KR" altLang="en-US" dirty="0" smtClean="0"/>
              <a:t> 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1975" y="161369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j-ea"/>
                <a:ea typeface="+mj-ea"/>
              </a:rPr>
              <a:t>◇ 타워설치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975" y="2189763"/>
            <a:ext cx="462498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우측 타워 모음을 보면</a:t>
            </a:r>
            <a:endParaRPr lang="en-US" altLang="ko-KR" dirty="0" smtClean="0"/>
          </a:p>
          <a:p>
            <a:r>
              <a:rPr lang="ko-KR" altLang="en-US" dirty="0" smtClean="0"/>
              <a:t>설치가 가능할 경우 회색에서 밝게 변함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마우스 </a:t>
            </a:r>
            <a:r>
              <a:rPr lang="ko-KR" altLang="en-US" dirty="0" err="1" smtClean="0"/>
              <a:t>좌클릭을</a:t>
            </a:r>
            <a:r>
              <a:rPr lang="ko-KR" altLang="en-US" dirty="0" smtClean="0"/>
              <a:t> 통해 드래그</a:t>
            </a:r>
            <a:r>
              <a:rPr lang="en-US" altLang="ko-KR" dirty="0" smtClean="0"/>
              <a:t>&amp;</a:t>
            </a:r>
            <a:r>
              <a:rPr lang="ko-KR" altLang="en-US" dirty="0" err="1" smtClean="0"/>
              <a:t>드롭을</a:t>
            </a:r>
            <a:r>
              <a:rPr lang="ko-KR" altLang="en-US" dirty="0" smtClean="0"/>
              <a:t> 통해</a:t>
            </a:r>
            <a:endParaRPr lang="en-US" altLang="ko-KR" dirty="0" smtClean="0"/>
          </a:p>
          <a:p>
            <a:r>
              <a:rPr lang="ko-KR" altLang="en-US" dirty="0" smtClean="0"/>
              <a:t>설치가능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설치할 수 있는 장소는 점선으로 표시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설치시에는</a:t>
            </a:r>
            <a:r>
              <a:rPr lang="ko-KR" altLang="en-US" dirty="0" smtClean="0"/>
              <a:t> 약간의 시간이 소모 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7752184" y="4581128"/>
            <a:ext cx="544706" cy="472698"/>
          </a:xfrm>
          <a:prstGeom prst="ellipse">
            <a:avLst/>
          </a:prstGeom>
          <a:noFill/>
          <a:ln w="762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8328248" y="4540478"/>
            <a:ext cx="544706" cy="472698"/>
          </a:xfrm>
          <a:prstGeom prst="ellipse">
            <a:avLst/>
          </a:prstGeom>
          <a:noFill/>
          <a:ln w="762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9439726" y="4581128"/>
            <a:ext cx="544706" cy="472698"/>
          </a:xfrm>
          <a:prstGeom prst="ellipse">
            <a:avLst/>
          </a:prstGeom>
          <a:noFill/>
          <a:ln w="762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8688288" y="2578791"/>
            <a:ext cx="2199596" cy="207434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 rot="1025447">
            <a:off x="10409092" y="2524298"/>
            <a:ext cx="720080" cy="1008112"/>
            <a:chOff x="1343472" y="3645024"/>
            <a:chExt cx="720080" cy="1008112"/>
          </a:xfrm>
        </p:grpSpPr>
        <p:sp>
          <p:nvSpPr>
            <p:cNvPr id="3" name="타원 2"/>
            <p:cNvSpPr/>
            <p:nvPr/>
          </p:nvSpPr>
          <p:spPr>
            <a:xfrm>
              <a:off x="1343472" y="3645024"/>
              <a:ext cx="720080" cy="100811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>
              <a:stCxn id="3" idx="2"/>
              <a:endCxn id="3" idx="6"/>
            </p:cNvCxnSpPr>
            <p:nvPr/>
          </p:nvCxnSpPr>
          <p:spPr>
            <a:xfrm>
              <a:off x="1343472" y="4149080"/>
              <a:ext cx="72008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3" idx="0"/>
            </p:cNvCxnSpPr>
            <p:nvPr/>
          </p:nvCxnSpPr>
          <p:spPr>
            <a:xfrm>
              <a:off x="1703512" y="3645024"/>
              <a:ext cx="0" cy="50405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561975" y="5507940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j-ea"/>
                <a:ea typeface="+mj-ea"/>
              </a:rPr>
              <a:t>◇ 타워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1975" y="6084004"/>
            <a:ext cx="436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타워마다 공격할 수 있는 범위가 다름</a:t>
            </a:r>
            <a:endParaRPr lang="en-US" altLang="ko-KR" dirty="0"/>
          </a:p>
        </p:txBody>
      </p:sp>
      <p:cxnSp>
        <p:nvCxnSpPr>
          <p:cNvPr id="22" name="꺾인 연결선 21"/>
          <p:cNvCxnSpPr/>
          <p:nvPr/>
        </p:nvCxnSpPr>
        <p:spPr>
          <a:xfrm rot="10800000" flipV="1">
            <a:off x="2063552" y="3284982"/>
            <a:ext cx="6408712" cy="244827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25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 일정</a:t>
            </a:r>
            <a:endParaRPr lang="ko-KR" altLang="en-US" sz="4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6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668342"/>
              </p:ext>
            </p:extLst>
          </p:nvPr>
        </p:nvGraphicFramePr>
        <p:xfrm>
          <a:off x="609600" y="1628799"/>
          <a:ext cx="10972800" cy="470571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65920"/>
                <a:gridCol w="2520280"/>
                <a:gridCol w="7286600"/>
              </a:tblGrid>
              <a:tr h="52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리소스 제작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각종 </a:t>
                      </a:r>
                      <a:r>
                        <a:rPr lang="ko-KR" altLang="en-US" sz="1600" b="0" dirty="0" err="1" smtClean="0"/>
                        <a:t>스프라이트</a:t>
                      </a:r>
                      <a:r>
                        <a:rPr lang="ko-KR" altLang="en-US" sz="1600" b="0" dirty="0" smtClean="0"/>
                        <a:t> 제작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52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타일</a:t>
                      </a:r>
                      <a:r>
                        <a:rPr lang="en-US" altLang="ko-KR" sz="1800" b="0" dirty="0" smtClean="0"/>
                        <a:t>, </a:t>
                      </a:r>
                      <a:r>
                        <a:rPr lang="ko-KR" altLang="en-US" sz="1800" b="0" dirty="0" smtClean="0"/>
                        <a:t>주인공 이동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주인공이 이동할 수 있는 타일을 설치해 충돌체크 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52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 smtClean="0"/>
                        <a:t>몬스터</a:t>
                      </a:r>
                      <a:r>
                        <a:rPr lang="ko-KR" altLang="en-US" sz="1800" b="0" dirty="0" smtClean="0"/>
                        <a:t> 이동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/>
                        <a:t>몬스터의</a:t>
                      </a:r>
                      <a:r>
                        <a:rPr lang="ko-KR" altLang="en-US" sz="1600" b="0" dirty="0" smtClean="0"/>
                        <a:t> 각종 정보 삽입과 지정된 경로로 이동 구현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52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타워 설치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오른쪽 </a:t>
                      </a:r>
                      <a:r>
                        <a:rPr lang="ko-KR" altLang="en-US" sz="1600" b="0" dirty="0" err="1" smtClean="0"/>
                        <a:t>정보창에서</a:t>
                      </a:r>
                      <a:r>
                        <a:rPr lang="ko-KR" altLang="en-US" sz="1600" b="0" dirty="0" smtClean="0"/>
                        <a:t> 타워를 끌어다 빈 곳에 설치할 수 있게 구현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52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타워 업그레이드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타워의 업그레이드 종류</a:t>
                      </a:r>
                      <a:r>
                        <a:rPr lang="en-US" altLang="ko-KR" sz="1600" b="0" dirty="0" smtClean="0"/>
                        <a:t>, </a:t>
                      </a:r>
                      <a:r>
                        <a:rPr lang="ko-KR" altLang="en-US" sz="1600" b="0" dirty="0" smtClean="0"/>
                        <a:t>공격 구현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52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주인공 공격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주인공의 공격과 업그레이드 구현</a:t>
                      </a:r>
                      <a:r>
                        <a:rPr lang="en-US" altLang="ko-KR" sz="1600" b="0" dirty="0" smtClean="0"/>
                        <a:t>, </a:t>
                      </a:r>
                      <a:r>
                        <a:rPr lang="ko-KR" altLang="en-US" sz="1600" b="0" dirty="0" smtClean="0"/>
                        <a:t>근처에 있어야 타워 설치 가능 구현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52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UI </a:t>
                      </a:r>
                      <a:r>
                        <a:rPr lang="ko-KR" altLang="en-US" sz="1800" b="0" dirty="0" smtClean="0"/>
                        <a:t>디자인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배경화면과 </a:t>
                      </a:r>
                      <a:r>
                        <a:rPr lang="ko-KR" altLang="en-US" sz="1600" b="0" dirty="0" err="1" smtClean="0"/>
                        <a:t>인게임</a:t>
                      </a:r>
                      <a:r>
                        <a:rPr lang="ko-KR" altLang="en-US" sz="1600" b="0" dirty="0" smtClean="0"/>
                        <a:t> </a:t>
                      </a:r>
                      <a:r>
                        <a:rPr lang="en-US" altLang="ko-KR" sz="1600" b="0" dirty="0" smtClean="0"/>
                        <a:t>UI</a:t>
                      </a:r>
                      <a:r>
                        <a:rPr lang="ko-KR" altLang="en-US" sz="1600" b="0" dirty="0" smtClean="0"/>
                        <a:t>제작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52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부가요소 추가</a:t>
                      </a:r>
                      <a:r>
                        <a:rPr lang="en-US" altLang="ko-KR" sz="1800" b="0" dirty="0" smtClean="0"/>
                        <a:t>, </a:t>
                      </a:r>
                      <a:r>
                        <a:rPr lang="ko-KR" altLang="en-US" sz="1800" b="0" dirty="0" err="1" smtClean="0"/>
                        <a:t>밸런싱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사운드와 </a:t>
                      </a:r>
                      <a:r>
                        <a:rPr lang="ko-KR" altLang="en-US" sz="1600" b="0" dirty="0" err="1" smtClean="0"/>
                        <a:t>이팩트</a:t>
                      </a:r>
                      <a:r>
                        <a:rPr lang="ko-KR" altLang="en-US" sz="1600" b="0" dirty="0" smtClean="0"/>
                        <a:t> 삽입</a:t>
                      </a:r>
                      <a:r>
                        <a:rPr lang="en-US" altLang="ko-KR" sz="1600" b="0" dirty="0" smtClean="0"/>
                        <a:t>, </a:t>
                      </a:r>
                      <a:r>
                        <a:rPr lang="ko-KR" altLang="en-US" sz="1600" b="0" dirty="0" smtClean="0"/>
                        <a:t>게임 밸런스 수정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52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최종점검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버그 리포트와</a:t>
                      </a:r>
                      <a:r>
                        <a:rPr lang="ko-KR" altLang="en-US" sz="1600" b="0" baseline="0" dirty="0" smtClean="0"/>
                        <a:t> 최종 마무리 점검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7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309" y="2537609"/>
            <a:ext cx="50449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/>
              <a:t>Thank you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40682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</TotalTime>
  <Pages>5</Pages>
  <Words>406</Words>
  <Characters>0</Characters>
  <Application>Microsoft Office PowerPoint</Application>
  <DocSecurity>0</DocSecurity>
  <PresentationFormat>사용자 지정</PresentationFormat>
  <Lines>0</Lines>
  <Paragraphs>108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오피스 테마</vt:lpstr>
      <vt:lpstr>가디언즈 엘프</vt:lpstr>
      <vt:lpstr>게임 컨셉</vt:lpstr>
      <vt:lpstr>개발 범위</vt:lpstr>
      <vt:lpstr>예상 게임 실행 흐름</vt:lpstr>
      <vt:lpstr>예상 게임 실행 흐름</vt:lpstr>
      <vt:lpstr>개발 일정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임시게임1</dc:title>
  <dc:creator>구건모</dc:creator>
  <cp:lastModifiedBy>구건모</cp:lastModifiedBy>
  <cp:revision>18</cp:revision>
  <dcterms:modified xsi:type="dcterms:W3CDTF">2018-09-26T08:09:03Z</dcterms:modified>
</cp:coreProperties>
</file>