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8D4D-4E51-4A32-9FB2-74AD1C3D9100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B8084-D86D-4F2B-8E41-AD4BF043B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97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B8D4D-4E51-4A32-9FB2-74AD1C3D9100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B8084-D86D-4F2B-8E41-AD4BF043B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b="1" smtClean="0">
                <a:solidFill>
                  <a:srgbClr val="FF0066"/>
                </a:solidFill>
                <a:latin typeface="Lucida Sans Unicode" pitchFamily="34" charset="0"/>
              </a:rPr>
              <a:t>Game Programming with Unity</a:t>
            </a:r>
            <a:endParaRPr lang="en-US" altLang="ko-KR" sz="3200" b="1" dirty="0" smtClean="0">
              <a:solidFill>
                <a:srgbClr val="FF0066"/>
              </a:solidFill>
              <a:latin typeface="Lucida Sans Unicode" pitchFamily="34" charset="0"/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2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스크립팅</a:t>
            </a:r>
            <a:r>
              <a:rPr lang="en-US" altLang="ko-KR" smtClean="0"/>
              <a:t>(Scripting)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6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스크립팅</a:t>
            </a:r>
            <a:r>
              <a:rPr lang="en-US" altLang="ko-KR" smtClean="0"/>
              <a:t>(Scripting)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6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스크립팅</a:t>
            </a:r>
            <a:r>
              <a:rPr lang="en-US" altLang="ko-KR" smtClean="0"/>
              <a:t>(Scripting)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39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스크립팅</a:t>
            </a:r>
            <a:r>
              <a:rPr lang="en-US" altLang="ko-KR" smtClean="0"/>
              <a:t>(Scripting)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6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화면 슬라이드 쇼(4:3)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Lucida Sans Unicode</vt:lpstr>
      <vt:lpstr>Office 테마</vt:lpstr>
      <vt:lpstr>Game Programming with Unity</vt:lpstr>
      <vt:lpstr>스크립팅(Scripting)</vt:lpstr>
      <vt:lpstr>스크립팅(Scripting)</vt:lpstr>
      <vt:lpstr>스크립팅(Scripting)</vt:lpstr>
      <vt:lpstr>스크립팅(Scripting)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Programming with Unity</dc:title>
  <dc:creator>Louis</dc:creator>
  <cp:lastModifiedBy>Louis</cp:lastModifiedBy>
  <cp:revision>1</cp:revision>
  <dcterms:created xsi:type="dcterms:W3CDTF">2019-03-27T13:55:55Z</dcterms:created>
  <dcterms:modified xsi:type="dcterms:W3CDTF">2019-03-27T13:55:55Z</dcterms:modified>
</cp:coreProperties>
</file>