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83CC-EBF2-4B13-92FD-CD14F5A54D3D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FA3C-32DA-41B5-9D00-91E80188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5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83CC-EBF2-4B13-92FD-CD14F5A54D3D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1FA3C-32DA-41B5-9D00-91E80188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2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Unity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2492896"/>
            <a:ext cx="21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Horizontal </a:t>
            </a:r>
            <a:r>
              <a:rPr lang="ko-KR" altLang="en-US" sz="1200" dirty="0" smtClean="0"/>
              <a:t>좌우 </a:t>
            </a:r>
            <a:r>
              <a:rPr lang="en-US" altLang="ko-KR" sz="1200" dirty="0" smtClean="0"/>
              <a:t>vertical</a:t>
            </a:r>
            <a:r>
              <a:rPr lang="ko-KR" altLang="en-US" sz="1200" dirty="0" smtClean="0"/>
              <a:t>상</a:t>
            </a:r>
            <a:r>
              <a:rPr lang="ko-KR" altLang="en-US" sz="1200" dirty="0"/>
              <a:t>하</a:t>
            </a:r>
          </a:p>
        </p:txBody>
      </p:sp>
    </p:spTree>
    <p:extLst>
      <p:ext uri="{BB962C8B-B14F-4D97-AF65-F5344CB8AC3E}">
        <p14:creationId xmlns:p14="http://schemas.microsoft.com/office/powerpoint/2010/main" val="116968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8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0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2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8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</Words>
  <Application>Microsoft Office PowerPoint</Application>
  <PresentationFormat>화면 슬라이드 쇼(4:3)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Game Programming with Unity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Unity</dc:title>
  <dc:creator>Louis</dc:creator>
  <cp:lastModifiedBy>구건모</cp:lastModifiedBy>
  <cp:revision>3</cp:revision>
  <dcterms:created xsi:type="dcterms:W3CDTF">2019-03-27T13:21:06Z</dcterms:created>
  <dcterms:modified xsi:type="dcterms:W3CDTF">2019-04-09T10:03:39Z</dcterms:modified>
</cp:coreProperties>
</file>