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embeddedFontLst>
    <p:embeddedFont>
      <p:font typeface="210 동화책 L" panose="02020603020101020101" pitchFamily="18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타이포_쌍문동 스텐실" panose="02020503020101020101" pitchFamily="18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8469"/>
    <a:srgbClr val="BF9000"/>
    <a:srgbClr val="435F46"/>
    <a:srgbClr val="FF0000"/>
    <a:srgbClr val="E2E1C3"/>
    <a:srgbClr val="587E5C"/>
    <a:srgbClr val="619E3F"/>
    <a:srgbClr val="DCAC7E"/>
    <a:srgbClr val="CF4B55"/>
    <a:srgbClr val="4C6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49763-60AC-43E2-B441-822687F74E0A}" v="1593" dt="2019-05-15T19:03:38.837"/>
    <p1510:client id="{E275191C-3A86-4C68-9841-909EBEC04E34}" v="951" dt="2019-05-15T18:23:32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3E570-2ED2-49AB-A193-C154EAA64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CB937F-CEB8-4495-9990-7044E4F0D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0099C-D806-4870-9091-DAD752BF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7AA9-FAF1-4EC3-96F8-68E5595B6EBE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5DEB0-8534-4278-873E-79C75F8E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6C9389-41DB-4E41-9543-511D51EE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BDA0-D095-4A79-8770-ED1FFF872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21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4CF0F-73AB-4EB6-BFD8-822CC95E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D4F952-F04F-4F3F-89CA-FE1576C37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749949-4E99-432E-A853-C6226C3E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7AA9-FAF1-4EC3-96F8-68E5595B6EBE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89EAB-CADF-48EB-BCC5-7794D8FC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B2E03-440C-425F-BA8C-F2A34C87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BDA0-D095-4A79-8770-ED1FFF872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3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368AEA-519C-4E62-A4EE-E9085A721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A62ED3-1377-45F2-9EF2-83CA89793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DD7AC-3BAB-4B1E-9EEF-18A817E0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7AA9-FAF1-4EC3-96F8-68E5595B6EBE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5C0AB-D6A0-45C2-8B3C-C99F291A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178C6-124B-4FF0-BCD6-EAD32102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BDA0-D095-4A79-8770-ED1FFF872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53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DC713-F6F4-4F8B-AC75-BAF454E9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733BA-9277-4984-9D17-7EB8A5F02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D4751A-F7E5-4A87-9721-C5BCC613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7AA9-FAF1-4EC3-96F8-68E5595B6EBE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8F676C-40F8-4031-A78D-35CF6858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B00771-1994-42AF-9626-2065AACF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BDA0-D095-4A79-8770-ED1FFF872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7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4DA94-53D7-4E06-8F6B-8F143DE2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6F56B8-AD8E-43BB-A13C-FC0EE6631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FFBBD-165F-4EFD-9A81-67F0EDBB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7AA9-FAF1-4EC3-96F8-68E5595B6EBE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D8CE9-602D-497F-BF69-7C87C04E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0A8B7-466B-41CE-8BAE-0B8EC6A8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BDA0-D095-4A79-8770-ED1FFF872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66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F5B49-CCB7-4482-920C-2A9D7D1F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D5919D-4685-4AED-B848-2F08FD2B7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E3BCB9-04CF-48ED-8BBB-39BAA4231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895B96-9BAE-4B32-97EA-6E7274FA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7AA9-FAF1-4EC3-96F8-68E5595B6EBE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0CEBA8-81A5-4C31-B460-CF920FEE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A92C4C-E3FF-4759-ADA4-7DF0E37C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BDA0-D095-4A79-8770-ED1FFF872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61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64223-9BFB-410E-BA5A-797A68BA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F4405E-8B80-4FC7-9DFD-BAA8737CC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E38A9F-7396-4C05-AA0E-F4AAF2AE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D19A67-58D9-4F4B-83B0-212A7A0F4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21B70C-2D03-4EE4-9BDC-74EFEBC6B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CF1458-DE25-4396-B805-4D0A7DC2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7AA9-FAF1-4EC3-96F8-68E5595B6EBE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E1E064-2DAD-43D8-8BB2-0D9D426E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2E1C37-7291-4607-9EF8-D8476B97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BDA0-D095-4A79-8770-ED1FFF872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61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32F03-72EF-4FBA-AA50-977CD87D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C190DA-7D93-4673-8D7A-4DB6D42D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7AA9-FAF1-4EC3-96F8-68E5595B6EBE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52BDA3-00BD-45C0-BBBF-AABD5714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FA8594-9B5C-4A62-89DB-B184DC27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BDA0-D095-4A79-8770-ED1FFF872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13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C0DCA3-7B4B-4789-8D5E-8FFF65F7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7AA9-FAF1-4EC3-96F8-68E5595B6EBE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011C3A-3AED-4A38-AD9B-D6222F8D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635A63-0281-4FBB-A37C-5E2FC088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BDA0-D095-4A79-8770-ED1FFF872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3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D8476-98BD-47D2-902B-21CA8D84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89557-1D81-4B55-8D11-FF6B8DACE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08521E-DC57-4CB6-B0D4-EE0A0B822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4BB66-8BDB-4EA8-9626-D507EB30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7AA9-FAF1-4EC3-96F8-68E5595B6EBE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ABEF5B-1CED-4C06-A231-63178092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F721D3-80FE-4715-8592-30A8D88F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BDA0-D095-4A79-8770-ED1FFF872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84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0A3B0-5ABF-451C-9A19-6C7C86DA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353F39-4EA5-421F-A392-C20800D26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D51297-F49D-4028-93D0-C62101AE7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020C4E-EEB9-4454-B8FA-258B6853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7AA9-FAF1-4EC3-96F8-68E5595B6EBE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DB116E-3C9C-4CDB-BF23-57E5114F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19C19E-D8CD-45C8-973F-EF5E8EEB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BDA0-D095-4A79-8770-ED1FFF872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79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5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47B770-A2B9-48CD-AF8E-100C478D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E82988-653A-423F-B697-740978F18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9DEE3-8212-4DA2-97E6-26AA49D12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C7AA9-FAF1-4EC3-96F8-68E5595B6EBE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65FF5-48C9-445E-B06E-C383D3188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22F5B-B8BA-44E9-9497-6BC978CBD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ABDA0-D095-4A79-8770-ED1FFF872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33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D4A63F-6E54-4A25-AB0C-E66CE5E5FB25}"/>
              </a:ext>
            </a:extLst>
          </p:cNvPr>
          <p:cNvSpPr txBox="1"/>
          <p:nvPr/>
        </p:nvSpPr>
        <p:spPr>
          <a:xfrm>
            <a:off x="3705225" y="2032378"/>
            <a:ext cx="6419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accent4">
                    <a:lumMod val="75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Tanks!</a:t>
            </a:r>
            <a:endParaRPr lang="ko-KR" altLang="en-US" sz="9600" dirty="0">
              <a:solidFill>
                <a:schemeClr val="accent4">
                  <a:lumMod val="75000"/>
                </a:schemeClr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D1A8B-0B42-4785-862F-2B6041C5534A}"/>
              </a:ext>
            </a:extLst>
          </p:cNvPr>
          <p:cNvSpPr txBox="1"/>
          <p:nvPr/>
        </p:nvSpPr>
        <p:spPr>
          <a:xfrm>
            <a:off x="8531158" y="5512053"/>
            <a:ext cx="3161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2017184002 </a:t>
            </a:r>
            <a:r>
              <a:rPr lang="ko-KR" altLang="en-US" sz="2400" dirty="0" err="1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구건모</a:t>
            </a:r>
            <a:endParaRPr lang="en-US" altLang="ko-KR" sz="2400" dirty="0">
              <a:solidFill>
                <a:schemeClr val="bg1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2017184024 </a:t>
            </a:r>
            <a:r>
              <a:rPr lang="ko-KR" altLang="en-US" sz="2400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이예지</a:t>
            </a:r>
            <a:endParaRPr lang="en-US" altLang="ko-KR" sz="2400" dirty="0">
              <a:solidFill>
                <a:schemeClr val="bg1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46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5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063A17-95D4-44E4-971B-5029DAFC1DED}"/>
              </a:ext>
            </a:extLst>
          </p:cNvPr>
          <p:cNvSpPr txBox="1"/>
          <p:nvPr/>
        </p:nvSpPr>
        <p:spPr>
          <a:xfrm>
            <a:off x="4805362" y="361950"/>
            <a:ext cx="2581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accent4">
                    <a:lumMod val="75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Title</a:t>
            </a:r>
            <a:endParaRPr lang="ko-KR" altLang="en-US" sz="7200" dirty="0">
              <a:solidFill>
                <a:schemeClr val="accent4">
                  <a:lumMod val="75000"/>
                </a:schemeClr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8B90E9-2F26-4A81-998C-BFCEC9ABA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18" y="1705154"/>
            <a:ext cx="6045412" cy="4557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12BFBB-602A-49DB-AC24-A0DD0E46C0EE}"/>
              </a:ext>
            </a:extLst>
          </p:cNvPr>
          <p:cNvSpPr txBox="1"/>
          <p:nvPr/>
        </p:nvSpPr>
        <p:spPr>
          <a:xfrm>
            <a:off x="7022863" y="1851069"/>
            <a:ext cx="4986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타이틀이 나오고 </a:t>
            </a:r>
            <a:endParaRPr lang="en-US" altLang="ko-KR" sz="2400" dirty="0">
              <a:solidFill>
                <a:schemeClr val="bg1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탱크가 글자 사이로 들어오면 </a:t>
            </a:r>
            <a:endParaRPr lang="en-US" altLang="ko-KR" sz="2400" dirty="0">
              <a:solidFill>
                <a:schemeClr val="bg1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메뉴가 나타난다</a:t>
            </a:r>
            <a:r>
              <a:rPr lang="en-US" altLang="ko-KR" sz="2400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5BAB3-2656-4DB0-A0B9-D46ACE24AEC1}"/>
              </a:ext>
            </a:extLst>
          </p:cNvPr>
          <p:cNvSpPr txBox="1"/>
          <p:nvPr/>
        </p:nvSpPr>
        <p:spPr>
          <a:xfrm>
            <a:off x="7022863" y="3167688"/>
            <a:ext cx="4986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게임 시작</a:t>
            </a:r>
            <a:endParaRPr lang="en-US" altLang="ko-KR" sz="2400" dirty="0">
              <a:solidFill>
                <a:schemeClr val="bg1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도움말</a:t>
            </a:r>
            <a:endParaRPr lang="en-US" altLang="ko-KR" sz="2400" dirty="0">
              <a:solidFill>
                <a:schemeClr val="bg1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옵션</a:t>
            </a:r>
            <a:endParaRPr lang="en-US" altLang="ko-KR" sz="2400" dirty="0">
              <a:solidFill>
                <a:schemeClr val="bg1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게임종료</a:t>
            </a:r>
          </a:p>
        </p:txBody>
      </p:sp>
    </p:spTree>
    <p:extLst>
      <p:ext uri="{BB962C8B-B14F-4D97-AF65-F5344CB8AC3E}">
        <p14:creationId xmlns:p14="http://schemas.microsoft.com/office/powerpoint/2010/main" val="248146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063A17-95D4-44E4-971B-5029DAFC1DED}"/>
              </a:ext>
            </a:extLst>
          </p:cNvPr>
          <p:cNvSpPr txBox="1"/>
          <p:nvPr/>
        </p:nvSpPr>
        <p:spPr>
          <a:xfrm>
            <a:off x="4406211" y="323850"/>
            <a:ext cx="4643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accent4">
                    <a:lumMod val="75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Layout</a:t>
            </a:r>
            <a:endParaRPr lang="ko-KR" altLang="en-US" sz="7200" dirty="0">
              <a:solidFill>
                <a:schemeClr val="accent4">
                  <a:lumMod val="75000"/>
                </a:schemeClr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1689DF-165C-4097-99CF-0A3649B77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34" t="14167" r="11876" b="9861"/>
          <a:stretch/>
        </p:blipFill>
        <p:spPr>
          <a:xfrm>
            <a:off x="1824037" y="1691117"/>
            <a:ext cx="8543925" cy="48430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7F3631-90B8-4BD8-AF35-AF7164FFA245}"/>
              </a:ext>
            </a:extLst>
          </p:cNvPr>
          <p:cNvSpPr txBox="1"/>
          <p:nvPr/>
        </p:nvSpPr>
        <p:spPr>
          <a:xfrm>
            <a:off x="3648903" y="3429000"/>
            <a:ext cx="601066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기존의 게임은 2인용 게임으로</a:t>
            </a:r>
            <a:endParaRPr lang="en-US" altLang="ko-KR" sz="3600" dirty="0">
              <a:solidFill>
                <a:schemeClr val="bg1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별다른 </a:t>
            </a:r>
            <a:r>
              <a:rPr lang="ko-KR" altLang="en-US" sz="3600" dirty="0" err="1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UI가</a:t>
            </a:r>
            <a:r>
              <a:rPr lang="ko-KR" altLang="en-US" sz="3600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 존재하지 않음</a:t>
            </a:r>
          </a:p>
        </p:txBody>
      </p:sp>
    </p:spTree>
    <p:extLst>
      <p:ext uri="{BB962C8B-B14F-4D97-AF65-F5344CB8AC3E}">
        <p14:creationId xmlns:p14="http://schemas.microsoft.com/office/powerpoint/2010/main" val="210712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5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063A17-95D4-44E4-971B-5029DAFC1DED}"/>
              </a:ext>
            </a:extLst>
          </p:cNvPr>
          <p:cNvSpPr txBox="1"/>
          <p:nvPr/>
        </p:nvSpPr>
        <p:spPr>
          <a:xfrm>
            <a:off x="4406211" y="323850"/>
            <a:ext cx="4643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accent4">
                    <a:lumMod val="75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Layout</a:t>
            </a:r>
            <a:endParaRPr lang="ko-KR" altLang="en-US" sz="7200" dirty="0">
              <a:solidFill>
                <a:schemeClr val="accent4">
                  <a:lumMod val="75000"/>
                </a:schemeClr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92139D-42F4-4E69-8C92-CCC567BE7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" t="7084" r="28515" b="23611"/>
          <a:stretch/>
        </p:blipFill>
        <p:spPr>
          <a:xfrm>
            <a:off x="1776412" y="1685924"/>
            <a:ext cx="8639175" cy="47529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DDA425-57DD-4BE2-9EC2-499F3B86A3D0}"/>
              </a:ext>
            </a:extLst>
          </p:cNvPr>
          <p:cNvSpPr txBox="1"/>
          <p:nvPr/>
        </p:nvSpPr>
        <p:spPr>
          <a:xfrm>
            <a:off x="193963" y="4926698"/>
            <a:ext cx="308151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총알 모양으로 </a:t>
            </a:r>
            <a:endParaRPr lang="en-US" altLang="ko-KR" dirty="0">
              <a:solidFill>
                <a:schemeClr val="bg1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남은 탄 개수 표시 </a:t>
            </a:r>
          </a:p>
          <a:p>
            <a:r>
              <a:rPr lang="ko-KR" altLang="en-US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사용한 탄은 회색</a:t>
            </a:r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041DFB35-A892-419B-A816-33193F5F4102}"/>
              </a:ext>
            </a:extLst>
          </p:cNvPr>
          <p:cNvSpPr/>
          <p:nvPr/>
        </p:nvSpPr>
        <p:spPr>
          <a:xfrm rot="20432098" flipV="1">
            <a:off x="4162312" y="3098542"/>
            <a:ext cx="1409399" cy="1421465"/>
          </a:xfrm>
          <a:prstGeom prst="blockArc">
            <a:avLst>
              <a:gd name="adj1" fmla="val 10800000"/>
              <a:gd name="adj2" fmla="val 19394095"/>
              <a:gd name="adj3" fmla="val 17924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A8FBF2-3BA1-44B5-B5E1-4B449FD71386}"/>
              </a:ext>
            </a:extLst>
          </p:cNvPr>
          <p:cNvSpPr txBox="1"/>
          <p:nvPr/>
        </p:nvSpPr>
        <p:spPr>
          <a:xfrm>
            <a:off x="5451608" y="1745672"/>
            <a:ext cx="12887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200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14/20</a:t>
            </a:r>
            <a:endParaRPr lang="ko-KR" sz="3200" dirty="0">
              <a:solidFill>
                <a:schemeClr val="bg1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F4F6D9-D571-4673-BEE9-018DB11C8AA6}"/>
              </a:ext>
            </a:extLst>
          </p:cNvPr>
          <p:cNvSpPr/>
          <p:nvPr/>
        </p:nvSpPr>
        <p:spPr>
          <a:xfrm>
            <a:off x="1776412" y="1685924"/>
            <a:ext cx="3604911" cy="692727"/>
          </a:xfrm>
          <a:prstGeom prst="rect">
            <a:avLst/>
          </a:prstGeom>
          <a:solidFill>
            <a:srgbClr val="D79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563431C6-C5F1-41B6-8BCE-514D116A2F4F}"/>
              </a:ext>
            </a:extLst>
          </p:cNvPr>
          <p:cNvSpPr/>
          <p:nvPr/>
        </p:nvSpPr>
        <p:spPr>
          <a:xfrm rot="20429812">
            <a:off x="8761849" y="5799878"/>
            <a:ext cx="1621545" cy="392961"/>
          </a:xfrm>
          <a:prstGeom prst="rect">
            <a:avLst/>
          </a:prstGeom>
          <a:solidFill>
            <a:srgbClr val="BA8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86DC14-D09E-4EBE-8667-DCBC7979E9B4}"/>
              </a:ext>
            </a:extLst>
          </p:cNvPr>
          <p:cNvSpPr txBox="1"/>
          <p:nvPr/>
        </p:nvSpPr>
        <p:spPr>
          <a:xfrm>
            <a:off x="2013467" y="2363899"/>
            <a:ext cx="243184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반원 모양의 적 HP</a:t>
            </a:r>
          </a:p>
          <a:p>
            <a:r>
              <a:rPr lang="ko-KR" altLang="en-US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플레이어 시야 안에 </a:t>
            </a:r>
            <a:endParaRPr lang="en-US" altLang="ko-KR" dirty="0">
              <a:solidFill>
                <a:schemeClr val="bg1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있을 경우에만 표시</a:t>
            </a:r>
            <a:endParaRPr lang="en-US" altLang="ko-KR" dirty="0">
              <a:solidFill>
                <a:schemeClr val="bg1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044D553-CBCD-460A-BC27-033F0815A9B8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3258969" y="3257647"/>
            <a:ext cx="784998" cy="844161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CCE8532-963D-47F1-A98C-AD9C144F1291}"/>
              </a:ext>
            </a:extLst>
          </p:cNvPr>
          <p:cNvSpPr txBox="1"/>
          <p:nvPr/>
        </p:nvSpPr>
        <p:spPr>
          <a:xfrm>
            <a:off x="4007602" y="5708070"/>
            <a:ext cx="11059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본인 HP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28F942-3538-47B0-8B37-07B3EE31C1B3}"/>
              </a:ext>
            </a:extLst>
          </p:cNvPr>
          <p:cNvSpPr/>
          <p:nvPr/>
        </p:nvSpPr>
        <p:spPr>
          <a:xfrm>
            <a:off x="8851323" y="4920095"/>
            <a:ext cx="1480703" cy="1446067"/>
          </a:xfrm>
          <a:prstGeom prst="ellipse">
            <a:avLst/>
          </a:prstGeom>
          <a:solidFill>
            <a:schemeClr val="bg2">
              <a:lumMod val="90000"/>
              <a:alpha val="48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1F0FA7-66E0-4D2F-8B58-C8B0ED480435}"/>
              </a:ext>
            </a:extLst>
          </p:cNvPr>
          <p:cNvSpPr txBox="1"/>
          <p:nvPr/>
        </p:nvSpPr>
        <p:spPr>
          <a:xfrm>
            <a:off x="7620642" y="1860184"/>
            <a:ext cx="27224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남은 적의 수 / 전체 적의 수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20DA036-5AB9-4B80-9655-22077DF88ADD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>
            <a:off x="6810680" y="2044850"/>
            <a:ext cx="809963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8955D-3F9C-4F1F-81EB-3EEA98A918A5}"/>
              </a:ext>
            </a:extLst>
          </p:cNvPr>
          <p:cNvSpPr txBox="1"/>
          <p:nvPr/>
        </p:nvSpPr>
        <p:spPr>
          <a:xfrm>
            <a:off x="9699050" y="4103021"/>
            <a:ext cx="255269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미니맵으로</a:t>
            </a:r>
            <a:endParaRPr lang="ko-KR" altLang="en-US" dirty="0">
              <a:solidFill>
                <a:schemeClr val="bg1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적과 자신의 위치 표시</a:t>
            </a:r>
          </a:p>
          <a:p>
            <a:r>
              <a:rPr lang="ko-KR" altLang="en-US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지형은 단색으로 표시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1931E8-A3F4-44A3-9B75-197DD189AFCA}"/>
              </a:ext>
            </a:extLst>
          </p:cNvPr>
          <p:cNvSpPr/>
          <p:nvPr/>
        </p:nvSpPr>
        <p:spPr>
          <a:xfrm>
            <a:off x="9548378" y="5573856"/>
            <a:ext cx="138545" cy="13854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>
              <a:ea typeface="맑은 고딕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23D59E8C-986E-48FC-AE78-51DAEAE56E05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1653580" y="5931170"/>
            <a:ext cx="325635" cy="163350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CC1EB5A-F82D-4439-8A7B-836535FC36CC}"/>
              </a:ext>
            </a:extLst>
          </p:cNvPr>
          <p:cNvSpPr/>
          <p:nvPr/>
        </p:nvSpPr>
        <p:spPr>
          <a:xfrm>
            <a:off x="9686923" y="5296765"/>
            <a:ext cx="138545" cy="1385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>
              <a:ea typeface="맑은 고딕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EB5725-7A9B-40EB-B743-FC8E59E7EF9C}"/>
              </a:ext>
            </a:extLst>
          </p:cNvPr>
          <p:cNvSpPr/>
          <p:nvPr/>
        </p:nvSpPr>
        <p:spPr>
          <a:xfrm>
            <a:off x="9011515" y="5495923"/>
            <a:ext cx="381000" cy="1645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AEE94E-17DC-4477-9EDD-6B8350CA1A23}"/>
              </a:ext>
            </a:extLst>
          </p:cNvPr>
          <p:cNvSpPr/>
          <p:nvPr/>
        </p:nvSpPr>
        <p:spPr>
          <a:xfrm rot="5400000">
            <a:off x="9124083" y="5625809"/>
            <a:ext cx="381000" cy="1645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32CF55E-7A57-46A6-A077-8742AF14534F}"/>
              </a:ext>
            </a:extLst>
          </p:cNvPr>
          <p:cNvSpPr/>
          <p:nvPr/>
        </p:nvSpPr>
        <p:spPr>
          <a:xfrm rot="5400000">
            <a:off x="9825469" y="5729718"/>
            <a:ext cx="381000" cy="1645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0FD3E0A1-7FF0-42A7-83B1-6175EF970161}"/>
              </a:ext>
            </a:extLst>
          </p:cNvPr>
          <p:cNvCxnSpPr>
            <a:cxnSpLocks/>
            <a:stCxn id="38" idx="2"/>
            <a:endCxn id="26" idx="3"/>
          </p:cNvCxnSpPr>
          <p:nvPr/>
        </p:nvCxnSpPr>
        <p:spPr>
          <a:xfrm rot="5400000">
            <a:off x="10306475" y="5056751"/>
            <a:ext cx="699325" cy="638524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EB4EB67-65D7-4028-9B68-D7561C7633DE}"/>
              </a:ext>
            </a:extLst>
          </p:cNvPr>
          <p:cNvSpPr txBox="1"/>
          <p:nvPr/>
        </p:nvSpPr>
        <p:spPr>
          <a:xfrm>
            <a:off x="6778802" y="5388363"/>
            <a:ext cx="1574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탱크 아이콘으로 남은 목숨 표시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A9C62BE-2816-4B07-A47E-CAAD71E816D9}"/>
              </a:ext>
            </a:extLst>
          </p:cNvPr>
          <p:cNvGrpSpPr/>
          <p:nvPr/>
        </p:nvGrpSpPr>
        <p:grpSpPr>
          <a:xfrm>
            <a:off x="4073549" y="6128037"/>
            <a:ext cx="2701636" cy="155864"/>
            <a:chOff x="4578059" y="6128037"/>
            <a:chExt cx="2701636" cy="155864"/>
          </a:xfrm>
        </p:grpSpPr>
        <p:sp>
          <p:nvSpPr>
            <p:cNvPr id="77" name="Rectangle: Rounded Corners 16">
              <a:extLst>
                <a:ext uri="{FF2B5EF4-FFF2-40B4-BE49-F238E27FC236}">
                  <a16:creationId xmlns:a16="http://schemas.microsoft.com/office/drawing/2014/main" id="{6C9F3628-3243-49A8-A1E7-A9486406D289}"/>
                </a:ext>
              </a:extLst>
            </p:cNvPr>
            <p:cNvSpPr/>
            <p:nvPr/>
          </p:nvSpPr>
          <p:spPr>
            <a:xfrm>
              <a:off x="4578060" y="6128038"/>
              <a:ext cx="2701635" cy="15586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Rectangle: Rounded Corners 17">
              <a:extLst>
                <a:ext uri="{FF2B5EF4-FFF2-40B4-BE49-F238E27FC236}">
                  <a16:creationId xmlns:a16="http://schemas.microsoft.com/office/drawing/2014/main" id="{98C99759-A16C-4308-92F4-2EBE46D761A8}"/>
                </a:ext>
              </a:extLst>
            </p:cNvPr>
            <p:cNvSpPr/>
            <p:nvPr/>
          </p:nvSpPr>
          <p:spPr>
            <a:xfrm>
              <a:off x="4578059" y="6128037"/>
              <a:ext cx="1653885" cy="155863"/>
            </a:xfrm>
            <a:prstGeom prst="roundRect">
              <a:avLst/>
            </a:prstGeom>
            <a:solidFill>
              <a:srgbClr val="FF0000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F28C565-8CE9-4C7A-8868-1DC88EB8033C}"/>
              </a:ext>
            </a:extLst>
          </p:cNvPr>
          <p:cNvGrpSpPr/>
          <p:nvPr/>
        </p:nvGrpSpPr>
        <p:grpSpPr>
          <a:xfrm>
            <a:off x="6865031" y="5970707"/>
            <a:ext cx="1347354" cy="386198"/>
            <a:chOff x="7316066" y="6015469"/>
            <a:chExt cx="1347354" cy="386198"/>
          </a:xfrm>
        </p:grpSpPr>
        <p:pic>
          <p:nvPicPr>
            <p:cNvPr id="80" name="Graphic 31" descr="트랙터">
              <a:extLst>
                <a:ext uri="{FF2B5EF4-FFF2-40B4-BE49-F238E27FC236}">
                  <a16:creationId xmlns:a16="http://schemas.microsoft.com/office/drawing/2014/main" id="{DAC5D503-8A6A-4FA8-B0C8-5E33EA487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16066" y="6015471"/>
              <a:ext cx="360219" cy="386196"/>
            </a:xfrm>
            <a:prstGeom prst="rect">
              <a:avLst/>
            </a:prstGeom>
          </p:spPr>
        </p:pic>
        <p:pic>
          <p:nvPicPr>
            <p:cNvPr id="81" name="Graphic 31" descr="트랙터">
              <a:extLst>
                <a:ext uri="{FF2B5EF4-FFF2-40B4-BE49-F238E27FC236}">
                  <a16:creationId xmlns:a16="http://schemas.microsoft.com/office/drawing/2014/main" id="{E762947C-7D0D-4BBA-A5DF-62C4DAA7E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45111" y="6015470"/>
              <a:ext cx="360219" cy="386196"/>
            </a:xfrm>
            <a:prstGeom prst="rect">
              <a:avLst/>
            </a:prstGeom>
          </p:spPr>
        </p:pic>
        <p:pic>
          <p:nvPicPr>
            <p:cNvPr id="82" name="Graphic 31" descr="트랙터">
              <a:extLst>
                <a:ext uri="{FF2B5EF4-FFF2-40B4-BE49-F238E27FC236}">
                  <a16:creationId xmlns:a16="http://schemas.microsoft.com/office/drawing/2014/main" id="{4047383A-900B-45FB-B115-D6EC413BA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74156" y="6015470"/>
              <a:ext cx="360219" cy="386196"/>
            </a:xfrm>
            <a:prstGeom prst="rect">
              <a:avLst/>
            </a:prstGeom>
          </p:spPr>
        </p:pic>
        <p:pic>
          <p:nvPicPr>
            <p:cNvPr id="83" name="Graphic 31" descr="트랙터">
              <a:extLst>
                <a:ext uri="{FF2B5EF4-FFF2-40B4-BE49-F238E27FC236}">
                  <a16:creationId xmlns:a16="http://schemas.microsoft.com/office/drawing/2014/main" id="{83C41B62-1B26-45C6-81C8-78A204E6D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03201" y="6015469"/>
              <a:ext cx="360219" cy="386196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CFAD3ED-8E1C-4FE0-BE9D-F2687EF651B0}"/>
              </a:ext>
            </a:extLst>
          </p:cNvPr>
          <p:cNvGrpSpPr/>
          <p:nvPr/>
        </p:nvGrpSpPr>
        <p:grpSpPr>
          <a:xfrm>
            <a:off x="1868183" y="6027856"/>
            <a:ext cx="1091045" cy="329047"/>
            <a:chOff x="1898072" y="6011138"/>
            <a:chExt cx="1091045" cy="329047"/>
          </a:xfrm>
        </p:grpSpPr>
        <p:sp>
          <p:nvSpPr>
            <p:cNvPr id="85" name="Rectangle 1">
              <a:extLst>
                <a:ext uri="{FF2B5EF4-FFF2-40B4-BE49-F238E27FC236}">
                  <a16:creationId xmlns:a16="http://schemas.microsoft.com/office/drawing/2014/main" id="{D5E209EB-459C-4FB6-AEE8-3686CB99E2D5}"/>
                </a:ext>
              </a:extLst>
            </p:cNvPr>
            <p:cNvSpPr/>
            <p:nvPr/>
          </p:nvSpPr>
          <p:spPr>
            <a:xfrm>
              <a:off x="1898072" y="6011140"/>
              <a:ext cx="103909" cy="3290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F8445E58-87B9-4DDC-8E1E-3F442EAB6E2F}"/>
                </a:ext>
              </a:extLst>
            </p:cNvPr>
            <p:cNvSpPr/>
            <p:nvPr/>
          </p:nvSpPr>
          <p:spPr>
            <a:xfrm>
              <a:off x="2088572" y="6011140"/>
              <a:ext cx="103909" cy="3290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Rectangle 6">
              <a:extLst>
                <a:ext uri="{FF2B5EF4-FFF2-40B4-BE49-F238E27FC236}">
                  <a16:creationId xmlns:a16="http://schemas.microsoft.com/office/drawing/2014/main" id="{6E0474C2-30E9-45CA-B098-3E3C6E9BAA9B}"/>
                </a:ext>
              </a:extLst>
            </p:cNvPr>
            <p:cNvSpPr/>
            <p:nvPr/>
          </p:nvSpPr>
          <p:spPr>
            <a:xfrm>
              <a:off x="2287731" y="6011139"/>
              <a:ext cx="103909" cy="3290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Rectangle 7">
              <a:extLst>
                <a:ext uri="{FF2B5EF4-FFF2-40B4-BE49-F238E27FC236}">
                  <a16:creationId xmlns:a16="http://schemas.microsoft.com/office/drawing/2014/main" id="{79056338-1B87-4EEC-8A62-5BD68C2C12F3}"/>
                </a:ext>
              </a:extLst>
            </p:cNvPr>
            <p:cNvSpPr/>
            <p:nvPr/>
          </p:nvSpPr>
          <p:spPr>
            <a:xfrm>
              <a:off x="2486890" y="6011139"/>
              <a:ext cx="103909" cy="3290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Rectangle 8">
              <a:extLst>
                <a:ext uri="{FF2B5EF4-FFF2-40B4-BE49-F238E27FC236}">
                  <a16:creationId xmlns:a16="http://schemas.microsoft.com/office/drawing/2014/main" id="{AFC3FA01-3238-4C90-801A-1DA9A993116D}"/>
                </a:ext>
              </a:extLst>
            </p:cNvPr>
            <p:cNvSpPr/>
            <p:nvPr/>
          </p:nvSpPr>
          <p:spPr>
            <a:xfrm>
              <a:off x="2686049" y="6011138"/>
              <a:ext cx="103909" cy="3290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Rectangle 9">
              <a:extLst>
                <a:ext uri="{FF2B5EF4-FFF2-40B4-BE49-F238E27FC236}">
                  <a16:creationId xmlns:a16="http://schemas.microsoft.com/office/drawing/2014/main" id="{047D56FB-29D8-4B65-A9CE-7F1E90FACC76}"/>
                </a:ext>
              </a:extLst>
            </p:cNvPr>
            <p:cNvSpPr/>
            <p:nvPr/>
          </p:nvSpPr>
          <p:spPr>
            <a:xfrm>
              <a:off x="2885208" y="6011138"/>
              <a:ext cx="103909" cy="3290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406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5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063A17-95D4-44E4-971B-5029DAFC1DED}"/>
              </a:ext>
            </a:extLst>
          </p:cNvPr>
          <p:cNvSpPr txBox="1"/>
          <p:nvPr/>
        </p:nvSpPr>
        <p:spPr>
          <a:xfrm>
            <a:off x="4406211" y="323850"/>
            <a:ext cx="4643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accent4">
                    <a:lumMod val="75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Layout</a:t>
            </a:r>
            <a:endParaRPr lang="ko-KR" altLang="en-US" sz="7200" dirty="0">
              <a:solidFill>
                <a:schemeClr val="accent4">
                  <a:lumMod val="75000"/>
                </a:schemeClr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92139D-42F4-4E69-8C92-CCC567BE7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" t="7084" r="28515" b="23611"/>
          <a:stretch/>
        </p:blipFill>
        <p:spPr>
          <a:xfrm>
            <a:off x="1776412" y="1685924"/>
            <a:ext cx="8639175" cy="4752976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BBDC117D-8FA5-4B36-8D09-3798D17DE651}"/>
              </a:ext>
            </a:extLst>
          </p:cNvPr>
          <p:cNvGrpSpPr/>
          <p:nvPr/>
        </p:nvGrpSpPr>
        <p:grpSpPr>
          <a:xfrm>
            <a:off x="1868183" y="6027856"/>
            <a:ext cx="1091045" cy="329047"/>
            <a:chOff x="1898072" y="6011138"/>
            <a:chExt cx="1091045" cy="3290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BCBDE1F-6BFD-48CA-BD0F-9BAED649CB3E}"/>
                </a:ext>
              </a:extLst>
            </p:cNvPr>
            <p:cNvSpPr/>
            <p:nvPr/>
          </p:nvSpPr>
          <p:spPr>
            <a:xfrm>
              <a:off x="1898072" y="6011140"/>
              <a:ext cx="103909" cy="3290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36CF51-7F23-4DBA-8D24-3D7CB3287656}"/>
                </a:ext>
              </a:extLst>
            </p:cNvPr>
            <p:cNvSpPr/>
            <p:nvPr/>
          </p:nvSpPr>
          <p:spPr>
            <a:xfrm>
              <a:off x="2088572" y="6011140"/>
              <a:ext cx="103909" cy="3290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DF37FFA-6CE3-472A-9B3A-076F96E41D9F}"/>
                </a:ext>
              </a:extLst>
            </p:cNvPr>
            <p:cNvSpPr/>
            <p:nvPr/>
          </p:nvSpPr>
          <p:spPr>
            <a:xfrm>
              <a:off x="2287731" y="6011139"/>
              <a:ext cx="103909" cy="3290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A023FF6-FFA6-4D2E-B787-8B6F785398D4}"/>
                </a:ext>
              </a:extLst>
            </p:cNvPr>
            <p:cNvSpPr/>
            <p:nvPr/>
          </p:nvSpPr>
          <p:spPr>
            <a:xfrm>
              <a:off x="2486890" y="6011139"/>
              <a:ext cx="103909" cy="3290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18549E-A0BA-4C2E-AB9F-3FC440A9FF41}"/>
                </a:ext>
              </a:extLst>
            </p:cNvPr>
            <p:cNvSpPr/>
            <p:nvPr/>
          </p:nvSpPr>
          <p:spPr>
            <a:xfrm>
              <a:off x="2686049" y="6011138"/>
              <a:ext cx="103909" cy="3290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223C8B5-EC78-4CFC-9B5C-47E3A260A9A1}"/>
                </a:ext>
              </a:extLst>
            </p:cNvPr>
            <p:cNvSpPr/>
            <p:nvPr/>
          </p:nvSpPr>
          <p:spPr>
            <a:xfrm>
              <a:off x="2885208" y="6011138"/>
              <a:ext cx="103909" cy="3290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4A8FBF2-3BA1-44B5-B5E1-4B449FD71386}"/>
              </a:ext>
            </a:extLst>
          </p:cNvPr>
          <p:cNvSpPr txBox="1"/>
          <p:nvPr/>
        </p:nvSpPr>
        <p:spPr>
          <a:xfrm>
            <a:off x="5437644" y="1735069"/>
            <a:ext cx="131671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200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14/20</a:t>
            </a:r>
            <a:endParaRPr lang="ko-KR" sz="3200" dirty="0">
              <a:solidFill>
                <a:schemeClr val="bg1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F4F6D9-D571-4673-BEE9-018DB11C8AA6}"/>
              </a:ext>
            </a:extLst>
          </p:cNvPr>
          <p:cNvSpPr/>
          <p:nvPr/>
        </p:nvSpPr>
        <p:spPr>
          <a:xfrm>
            <a:off x="1831097" y="1685924"/>
            <a:ext cx="3550226" cy="692727"/>
          </a:xfrm>
          <a:prstGeom prst="rect">
            <a:avLst/>
          </a:prstGeom>
          <a:solidFill>
            <a:srgbClr val="D79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563431C6-C5F1-41B6-8BCE-514D116A2F4F}"/>
              </a:ext>
            </a:extLst>
          </p:cNvPr>
          <p:cNvSpPr/>
          <p:nvPr/>
        </p:nvSpPr>
        <p:spPr>
          <a:xfrm rot="20429812">
            <a:off x="8761849" y="5799878"/>
            <a:ext cx="1621545" cy="392961"/>
          </a:xfrm>
          <a:prstGeom prst="rect">
            <a:avLst/>
          </a:prstGeom>
          <a:solidFill>
            <a:srgbClr val="BA8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28F942-3538-47B0-8B37-07B3EE31C1B3}"/>
              </a:ext>
            </a:extLst>
          </p:cNvPr>
          <p:cNvSpPr/>
          <p:nvPr/>
        </p:nvSpPr>
        <p:spPr>
          <a:xfrm>
            <a:off x="8851323" y="4920095"/>
            <a:ext cx="1480703" cy="1446067"/>
          </a:xfrm>
          <a:prstGeom prst="ellipse">
            <a:avLst/>
          </a:prstGeom>
          <a:solidFill>
            <a:schemeClr val="bg2">
              <a:lumMod val="90000"/>
              <a:alpha val="48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1931E8-A3F4-44A3-9B75-197DD189AFCA}"/>
              </a:ext>
            </a:extLst>
          </p:cNvPr>
          <p:cNvSpPr/>
          <p:nvPr/>
        </p:nvSpPr>
        <p:spPr>
          <a:xfrm>
            <a:off x="9548378" y="5573856"/>
            <a:ext cx="138545" cy="13854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>
              <a:ea typeface="맑은 고딕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CC1EB5A-F82D-4439-8A7B-836535FC36CC}"/>
              </a:ext>
            </a:extLst>
          </p:cNvPr>
          <p:cNvSpPr/>
          <p:nvPr/>
        </p:nvSpPr>
        <p:spPr>
          <a:xfrm>
            <a:off x="9686923" y="5296765"/>
            <a:ext cx="138545" cy="1385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>
              <a:ea typeface="맑은 고딕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EB5725-7A9B-40EB-B743-FC8E59E7EF9C}"/>
              </a:ext>
            </a:extLst>
          </p:cNvPr>
          <p:cNvSpPr/>
          <p:nvPr/>
        </p:nvSpPr>
        <p:spPr>
          <a:xfrm>
            <a:off x="9011515" y="5495923"/>
            <a:ext cx="381000" cy="1645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AEE94E-17DC-4477-9EDD-6B8350CA1A23}"/>
              </a:ext>
            </a:extLst>
          </p:cNvPr>
          <p:cNvSpPr/>
          <p:nvPr/>
        </p:nvSpPr>
        <p:spPr>
          <a:xfrm rot="5400000">
            <a:off x="9124083" y="5625809"/>
            <a:ext cx="381000" cy="1645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32CF55E-7A57-46A6-A077-8742AF14534F}"/>
              </a:ext>
            </a:extLst>
          </p:cNvPr>
          <p:cNvSpPr/>
          <p:nvPr/>
        </p:nvSpPr>
        <p:spPr>
          <a:xfrm rot="5400000">
            <a:off x="9825469" y="5729718"/>
            <a:ext cx="381000" cy="1645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E8700A1-7D63-4122-8F7E-F57F41A293E6}"/>
              </a:ext>
            </a:extLst>
          </p:cNvPr>
          <p:cNvGrpSpPr/>
          <p:nvPr/>
        </p:nvGrpSpPr>
        <p:grpSpPr>
          <a:xfrm>
            <a:off x="4073549" y="6128037"/>
            <a:ext cx="2701636" cy="155864"/>
            <a:chOff x="4578059" y="6128037"/>
            <a:chExt cx="2701636" cy="155864"/>
          </a:xfrm>
        </p:grpSpPr>
        <p:sp>
          <p:nvSpPr>
            <p:cNvPr id="41" name="Rectangle: Rounded Corners 16">
              <a:extLst>
                <a:ext uri="{FF2B5EF4-FFF2-40B4-BE49-F238E27FC236}">
                  <a16:creationId xmlns:a16="http://schemas.microsoft.com/office/drawing/2014/main" id="{EB9BC843-91BB-4CAD-BD69-43B5F35ACE2E}"/>
                </a:ext>
              </a:extLst>
            </p:cNvPr>
            <p:cNvSpPr/>
            <p:nvPr/>
          </p:nvSpPr>
          <p:spPr>
            <a:xfrm>
              <a:off x="4578060" y="6128038"/>
              <a:ext cx="2701635" cy="15586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Rectangle: Rounded Corners 17">
              <a:extLst>
                <a:ext uri="{FF2B5EF4-FFF2-40B4-BE49-F238E27FC236}">
                  <a16:creationId xmlns:a16="http://schemas.microsoft.com/office/drawing/2014/main" id="{A5FC86E4-A2DD-4C13-ADE7-F94328E4613E}"/>
                </a:ext>
              </a:extLst>
            </p:cNvPr>
            <p:cNvSpPr/>
            <p:nvPr/>
          </p:nvSpPr>
          <p:spPr>
            <a:xfrm>
              <a:off x="4578059" y="6128037"/>
              <a:ext cx="1653885" cy="155863"/>
            </a:xfrm>
            <a:prstGeom prst="roundRect">
              <a:avLst/>
            </a:prstGeom>
            <a:solidFill>
              <a:srgbClr val="FF0000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CACE7A6-B70A-458A-92D6-C38B869C9FAC}"/>
              </a:ext>
            </a:extLst>
          </p:cNvPr>
          <p:cNvGrpSpPr/>
          <p:nvPr/>
        </p:nvGrpSpPr>
        <p:grpSpPr>
          <a:xfrm>
            <a:off x="6865031" y="5970707"/>
            <a:ext cx="1347354" cy="386198"/>
            <a:chOff x="7316066" y="6015469"/>
            <a:chExt cx="1347354" cy="386198"/>
          </a:xfrm>
        </p:grpSpPr>
        <p:pic>
          <p:nvPicPr>
            <p:cNvPr id="46" name="Graphic 31" descr="트랙터">
              <a:extLst>
                <a:ext uri="{FF2B5EF4-FFF2-40B4-BE49-F238E27FC236}">
                  <a16:creationId xmlns:a16="http://schemas.microsoft.com/office/drawing/2014/main" id="{DD854AF2-C0C8-4248-9251-E0865E35F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16066" y="6015471"/>
              <a:ext cx="360219" cy="386196"/>
            </a:xfrm>
            <a:prstGeom prst="rect">
              <a:avLst/>
            </a:prstGeom>
          </p:spPr>
        </p:pic>
        <p:pic>
          <p:nvPicPr>
            <p:cNvPr id="47" name="Graphic 31" descr="트랙터">
              <a:extLst>
                <a:ext uri="{FF2B5EF4-FFF2-40B4-BE49-F238E27FC236}">
                  <a16:creationId xmlns:a16="http://schemas.microsoft.com/office/drawing/2014/main" id="{288E8986-351D-4CFD-9B22-E8118D5AD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45111" y="6015470"/>
              <a:ext cx="360219" cy="386196"/>
            </a:xfrm>
            <a:prstGeom prst="rect">
              <a:avLst/>
            </a:prstGeom>
          </p:spPr>
        </p:pic>
        <p:pic>
          <p:nvPicPr>
            <p:cNvPr id="49" name="Graphic 31" descr="트랙터">
              <a:extLst>
                <a:ext uri="{FF2B5EF4-FFF2-40B4-BE49-F238E27FC236}">
                  <a16:creationId xmlns:a16="http://schemas.microsoft.com/office/drawing/2014/main" id="{6719D3E0-1C0B-4FB2-85B9-8F265963F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74156" y="6015470"/>
              <a:ext cx="360219" cy="386196"/>
            </a:xfrm>
            <a:prstGeom prst="rect">
              <a:avLst/>
            </a:prstGeom>
          </p:spPr>
        </p:pic>
        <p:pic>
          <p:nvPicPr>
            <p:cNvPr id="50" name="Graphic 31" descr="트랙터">
              <a:extLst>
                <a:ext uri="{FF2B5EF4-FFF2-40B4-BE49-F238E27FC236}">
                  <a16:creationId xmlns:a16="http://schemas.microsoft.com/office/drawing/2014/main" id="{C81310E6-53DE-47BF-B629-1B2D82999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03201" y="6015469"/>
              <a:ext cx="360219" cy="386196"/>
            </a:xfrm>
            <a:prstGeom prst="rect">
              <a:avLst/>
            </a:prstGeom>
          </p:spPr>
        </p:pic>
      </p:grpSp>
      <p:sp>
        <p:nvSpPr>
          <p:cNvPr id="57" name="Block Arc 18">
            <a:extLst>
              <a:ext uri="{FF2B5EF4-FFF2-40B4-BE49-F238E27FC236}">
                <a16:creationId xmlns:a16="http://schemas.microsoft.com/office/drawing/2014/main" id="{5184CC6F-4E17-4C91-AA46-E711F20E1ABB}"/>
              </a:ext>
            </a:extLst>
          </p:cNvPr>
          <p:cNvSpPr/>
          <p:nvPr/>
        </p:nvSpPr>
        <p:spPr>
          <a:xfrm rot="20432098" flipV="1">
            <a:off x="4162312" y="3098542"/>
            <a:ext cx="1409399" cy="1421465"/>
          </a:xfrm>
          <a:prstGeom prst="blockArc">
            <a:avLst>
              <a:gd name="adj1" fmla="val 10800000"/>
              <a:gd name="adj2" fmla="val 19394095"/>
              <a:gd name="adj3" fmla="val 17924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B04D52C-3368-4289-A8E0-9390BBA6F25C}"/>
              </a:ext>
            </a:extLst>
          </p:cNvPr>
          <p:cNvGrpSpPr/>
          <p:nvPr/>
        </p:nvGrpSpPr>
        <p:grpSpPr>
          <a:xfrm>
            <a:off x="3659253" y="2309414"/>
            <a:ext cx="4873494" cy="3642590"/>
            <a:chOff x="3659253" y="2309414"/>
            <a:chExt cx="4873494" cy="3642590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7A4A277-5822-4B96-BF79-E460EAFC3942}"/>
                </a:ext>
              </a:extLst>
            </p:cNvPr>
            <p:cNvSpPr/>
            <p:nvPr/>
          </p:nvSpPr>
          <p:spPr>
            <a:xfrm>
              <a:off x="3659253" y="2309414"/>
              <a:ext cx="4873494" cy="364259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90000"/>
              </a:schemeClr>
            </a:solidFill>
            <a:ln w="101600">
              <a:solidFill>
                <a:srgbClr val="64553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2B6E522-2C45-4C40-A99F-E8C246E6172B}"/>
                </a:ext>
              </a:extLst>
            </p:cNvPr>
            <p:cNvSpPr txBox="1"/>
            <p:nvPr/>
          </p:nvSpPr>
          <p:spPr>
            <a:xfrm>
              <a:off x="5678635" y="3502364"/>
              <a:ext cx="834730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3200" dirty="0">
                  <a:solidFill>
                    <a:schemeClr val="bg1"/>
                  </a:solidFill>
                  <a:latin typeface="210 동화책 L" panose="02020603020101020101" pitchFamily="18" charset="-127"/>
                  <a:ea typeface="210 동화책 L" panose="02020603020101020101" pitchFamily="18" charset="-127"/>
                </a:rPr>
                <a:t>옵션</a:t>
              </a:r>
              <a:endParaRPr lang="ko-KR" sz="3200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FC08371-7AFC-4D96-B096-C836F9EEF4D3}"/>
                </a:ext>
              </a:extLst>
            </p:cNvPr>
            <p:cNvSpPr txBox="1"/>
            <p:nvPr/>
          </p:nvSpPr>
          <p:spPr>
            <a:xfrm>
              <a:off x="5301452" y="4847948"/>
              <a:ext cx="1589096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3200" dirty="0">
                  <a:solidFill>
                    <a:schemeClr val="bg1"/>
                  </a:solidFill>
                  <a:latin typeface="210 동화책 L" panose="02020603020101020101" pitchFamily="18" charset="-127"/>
                  <a:ea typeface="210 동화책 L" panose="02020603020101020101" pitchFamily="18" charset="-127"/>
                </a:rPr>
                <a:t>게임종료</a:t>
              </a:r>
              <a:endParaRPr lang="ko-KR" sz="3200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215722B-B51E-41A8-A441-3B32F36B3497}"/>
                </a:ext>
              </a:extLst>
            </p:cNvPr>
            <p:cNvSpPr txBox="1"/>
            <p:nvPr/>
          </p:nvSpPr>
          <p:spPr>
            <a:xfrm>
              <a:off x="5517975" y="4175156"/>
              <a:ext cx="1156051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3200" dirty="0">
                  <a:solidFill>
                    <a:schemeClr val="bg1"/>
                  </a:solidFill>
                  <a:latin typeface="210 동화책 L" panose="02020603020101020101" pitchFamily="18" charset="-127"/>
                  <a:ea typeface="210 동화책 L" panose="02020603020101020101" pitchFamily="18" charset="-127"/>
                </a:rPr>
                <a:t>도움말</a:t>
              </a:r>
              <a:endParaRPr lang="ko-KR" sz="3200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2DC9127-6EA2-4618-BAFD-D764EC6EBEEB}"/>
                </a:ext>
              </a:extLst>
            </p:cNvPr>
            <p:cNvSpPr txBox="1"/>
            <p:nvPr/>
          </p:nvSpPr>
          <p:spPr>
            <a:xfrm>
              <a:off x="5254073" y="2550994"/>
              <a:ext cx="1683855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3200" dirty="0">
                  <a:solidFill>
                    <a:srgbClr val="64553E"/>
                  </a:solidFill>
                  <a:latin typeface="210 동화책 L" panose="02020603020101020101" pitchFamily="18" charset="-127"/>
                  <a:ea typeface="210 동화책 L" panose="02020603020101020101" pitchFamily="18" charset="-127"/>
                </a:rPr>
                <a:t>일시정지</a:t>
              </a:r>
              <a:endParaRPr lang="ko-KR" sz="3200" dirty="0">
                <a:solidFill>
                  <a:srgbClr val="64553E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05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063A17-95D4-44E4-971B-5029DAFC1DED}"/>
              </a:ext>
            </a:extLst>
          </p:cNvPr>
          <p:cNvSpPr txBox="1"/>
          <p:nvPr/>
        </p:nvSpPr>
        <p:spPr>
          <a:xfrm>
            <a:off x="3424032" y="343305"/>
            <a:ext cx="534393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7200" dirty="0">
                <a:solidFill>
                  <a:schemeClr val="accent4">
                    <a:lumMod val="75000"/>
                  </a:schemeClr>
                </a:solidFill>
                <a:latin typeface="타이포_쌍문동 스텐실"/>
                <a:ea typeface="타이포_쌍문동 스텐실"/>
              </a:rPr>
              <a:t>Menu flow</a:t>
            </a:r>
          </a:p>
        </p:txBody>
      </p:sp>
      <p:pic>
        <p:nvPicPr>
          <p:cNvPr id="5" name="그림 4" descr="텍스트, 하늘, 벽, 지도이(가) 표시된 사진&#10;&#10;자동 생성된 설명">
            <a:extLst>
              <a:ext uri="{FF2B5EF4-FFF2-40B4-BE49-F238E27FC236}">
                <a16:creationId xmlns:a16="http://schemas.microsoft.com/office/drawing/2014/main" id="{62CAA70A-360C-4CD3-A5DF-331B95F52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709" y="1621456"/>
            <a:ext cx="7147135" cy="462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3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C5F43F-3A65-4FC6-BA45-AB3AB906543A}"/>
              </a:ext>
            </a:extLst>
          </p:cNvPr>
          <p:cNvSpPr/>
          <p:nvPr/>
        </p:nvSpPr>
        <p:spPr>
          <a:xfrm>
            <a:off x="505838" y="1494996"/>
            <a:ext cx="11157626" cy="4896076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63A17-95D4-44E4-971B-5029DAFC1DED}"/>
              </a:ext>
            </a:extLst>
          </p:cNvPr>
          <p:cNvSpPr txBox="1"/>
          <p:nvPr/>
        </p:nvSpPr>
        <p:spPr>
          <a:xfrm>
            <a:off x="3424031" y="294667"/>
            <a:ext cx="534393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7200" dirty="0">
                <a:solidFill>
                  <a:schemeClr val="accent4">
                    <a:lumMod val="75000"/>
                  </a:schemeClr>
                </a:solidFill>
                <a:latin typeface="타이포_쌍문동 스텐실"/>
                <a:ea typeface="타이포_쌍문동 스텐실"/>
              </a:rPr>
              <a:t>Color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55ECB9-22D8-4FDD-949F-C5C154471559}"/>
              </a:ext>
            </a:extLst>
          </p:cNvPr>
          <p:cNvSpPr/>
          <p:nvPr/>
        </p:nvSpPr>
        <p:spPr>
          <a:xfrm>
            <a:off x="3104850" y="2169537"/>
            <a:ext cx="1040859" cy="914400"/>
          </a:xfrm>
          <a:prstGeom prst="roundRect">
            <a:avLst/>
          </a:prstGeom>
          <a:solidFill>
            <a:srgbClr val="64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05379D9-85AF-4F49-B3F8-3680835CE37C}"/>
              </a:ext>
            </a:extLst>
          </p:cNvPr>
          <p:cNvSpPr/>
          <p:nvPr/>
        </p:nvSpPr>
        <p:spPr>
          <a:xfrm>
            <a:off x="3104850" y="3485834"/>
            <a:ext cx="1040859" cy="914400"/>
          </a:xfrm>
          <a:prstGeom prst="roundRect">
            <a:avLst/>
          </a:prstGeom>
          <a:solidFill>
            <a:srgbClr val="E4A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D6C9BB6-A89C-4920-9709-B16A020E13DC}"/>
              </a:ext>
            </a:extLst>
          </p:cNvPr>
          <p:cNvSpPr/>
          <p:nvPr/>
        </p:nvSpPr>
        <p:spPr>
          <a:xfrm>
            <a:off x="8046291" y="3485834"/>
            <a:ext cx="1040859" cy="914400"/>
          </a:xfrm>
          <a:prstGeom prst="roundRect">
            <a:avLst/>
          </a:prstGeom>
          <a:solidFill>
            <a:srgbClr val="A78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4A9ABB7-C36B-4009-BE80-F736256C1085}"/>
              </a:ext>
            </a:extLst>
          </p:cNvPr>
          <p:cNvSpPr/>
          <p:nvPr/>
        </p:nvSpPr>
        <p:spPr>
          <a:xfrm>
            <a:off x="5575571" y="2169537"/>
            <a:ext cx="1040859" cy="914400"/>
          </a:xfrm>
          <a:prstGeom prst="roundRect">
            <a:avLst/>
          </a:prstGeom>
          <a:solidFill>
            <a:srgbClr val="4C6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B2ECE60-9E87-40FD-97C7-FAAC62D90023}"/>
              </a:ext>
            </a:extLst>
          </p:cNvPr>
          <p:cNvSpPr/>
          <p:nvPr/>
        </p:nvSpPr>
        <p:spPr>
          <a:xfrm>
            <a:off x="5575571" y="3485834"/>
            <a:ext cx="1040859" cy="914400"/>
          </a:xfrm>
          <a:prstGeom prst="roundRect">
            <a:avLst/>
          </a:prstGeom>
          <a:solidFill>
            <a:srgbClr val="CF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2B07F72-115E-4F59-B84A-B7F0D66F069A}"/>
              </a:ext>
            </a:extLst>
          </p:cNvPr>
          <p:cNvSpPr/>
          <p:nvPr/>
        </p:nvSpPr>
        <p:spPr>
          <a:xfrm>
            <a:off x="5575571" y="4802131"/>
            <a:ext cx="1040859" cy="914400"/>
          </a:xfrm>
          <a:prstGeom prst="roundRect">
            <a:avLst/>
          </a:prstGeom>
          <a:solidFill>
            <a:srgbClr val="435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8A897E9-5283-4322-AB9A-1C38460D07AF}"/>
              </a:ext>
            </a:extLst>
          </p:cNvPr>
          <p:cNvSpPr/>
          <p:nvPr/>
        </p:nvSpPr>
        <p:spPr>
          <a:xfrm>
            <a:off x="3104849" y="4802131"/>
            <a:ext cx="1040859" cy="914400"/>
          </a:xfrm>
          <a:prstGeom prst="round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F16C7BF-812B-4E14-BCC2-7D183F69C461}"/>
              </a:ext>
            </a:extLst>
          </p:cNvPr>
          <p:cNvSpPr/>
          <p:nvPr/>
        </p:nvSpPr>
        <p:spPr>
          <a:xfrm>
            <a:off x="8046291" y="4802131"/>
            <a:ext cx="1040859" cy="91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D0CBDDE-646F-43C6-97E2-F6036C4883E5}"/>
              </a:ext>
            </a:extLst>
          </p:cNvPr>
          <p:cNvSpPr/>
          <p:nvPr/>
        </p:nvSpPr>
        <p:spPr>
          <a:xfrm>
            <a:off x="8046291" y="2169537"/>
            <a:ext cx="1040859" cy="9144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037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063A17-95D4-44E4-971B-5029DAFC1DED}"/>
              </a:ext>
            </a:extLst>
          </p:cNvPr>
          <p:cNvSpPr txBox="1"/>
          <p:nvPr/>
        </p:nvSpPr>
        <p:spPr>
          <a:xfrm>
            <a:off x="3424031" y="294667"/>
            <a:ext cx="534393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7200" dirty="0">
                <a:solidFill>
                  <a:schemeClr val="accent4">
                    <a:lumMod val="75000"/>
                  </a:schemeClr>
                </a:solidFill>
                <a:latin typeface="타이포_쌍문동 스텐실"/>
                <a:ea typeface="타이포_쌍문동 스텐실"/>
              </a:rPr>
              <a:t>Button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8F5F8-7701-4125-8549-2FBCD6830939}"/>
              </a:ext>
            </a:extLst>
          </p:cNvPr>
          <p:cNvSpPr txBox="1"/>
          <p:nvPr/>
        </p:nvSpPr>
        <p:spPr>
          <a:xfrm>
            <a:off x="4457402" y="2228671"/>
            <a:ext cx="327719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컨셉 </a:t>
            </a:r>
            <a:r>
              <a:rPr lang="en-US" altLang="ko-KR" sz="3600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: </a:t>
            </a:r>
            <a:r>
              <a:rPr lang="ko-KR" altLang="en-US" sz="3600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바퀴 자국</a:t>
            </a:r>
            <a:endParaRPr lang="en-US" altLang="ko-KR" sz="3600" dirty="0">
              <a:solidFill>
                <a:schemeClr val="bg1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이펙트 </a:t>
            </a:r>
            <a:r>
              <a:rPr lang="en-US" altLang="ko-KR" sz="3600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: </a:t>
            </a:r>
            <a:r>
              <a:rPr lang="ko-KR" altLang="en-US" sz="3600" dirty="0"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흙먼지</a:t>
            </a:r>
            <a:endParaRPr lang="en-US" altLang="ko-KR" sz="3600" dirty="0">
              <a:solidFill>
                <a:schemeClr val="bg1"/>
              </a:solidFill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9DB382-320D-49CF-A2AA-5B7B6FEA45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57" t="20231" r="39105" b="43882"/>
          <a:stretch/>
        </p:blipFill>
        <p:spPr>
          <a:xfrm>
            <a:off x="4685486" y="3677053"/>
            <a:ext cx="2821022" cy="246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1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207</TotalTime>
  <Words>92</Words>
  <Application>Microsoft Office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타이포_쌍문동 스텐실</vt:lpstr>
      <vt:lpstr>210 동화책 L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yeji lee</dc:creator>
  <cp:lastModifiedBy>yeji lee</cp:lastModifiedBy>
  <cp:revision>8</cp:revision>
  <dcterms:created xsi:type="dcterms:W3CDTF">2019-05-15T07:20:14Z</dcterms:created>
  <dcterms:modified xsi:type="dcterms:W3CDTF">2019-05-16T07:57:36Z</dcterms:modified>
</cp:coreProperties>
</file>