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72"/>
      </p:cViewPr>
      <p:guideLst>
        <p:guide orient="horz" pos="4247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7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8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8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1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3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D937-27BA-4594-9BD5-C00EF9B0637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79AC-C866-4C00-884B-02F1BA76E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0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65122" y="1620771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1185" y="1620771"/>
            <a:ext cx="5256584" cy="1872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1185" y="1257509"/>
            <a:ext cx="525658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IoT(사물인터넷)의 등대 'Beacon'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536" y="605065"/>
            <a:ext cx="657304" cy="65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>
            <a:off x="6215721" y="2852936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265122" y="1617549"/>
            <a:ext cx="0" cy="187543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으로 구부러진 화살표 28"/>
          <p:cNvSpPr/>
          <p:nvPr/>
        </p:nvSpPr>
        <p:spPr>
          <a:xfrm flipV="1">
            <a:off x="6791785" y="1257509"/>
            <a:ext cx="144016" cy="291254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48089" y="4119776"/>
            <a:ext cx="266429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16041" y="4119776"/>
            <a:ext cx="43204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44817" y="4448552"/>
            <a:ext cx="206544" cy="2065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383092">
            <a:off x="5603653" y="4136804"/>
            <a:ext cx="266429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19085336">
            <a:off x="5078472" y="4194571"/>
            <a:ext cx="432048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488738" y="4324352"/>
            <a:ext cx="206544" cy="2065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으로 구부러진 화살표 41"/>
          <p:cNvSpPr/>
          <p:nvPr/>
        </p:nvSpPr>
        <p:spPr>
          <a:xfrm rot="15078690" flipV="1">
            <a:off x="5276628" y="3643431"/>
            <a:ext cx="238294" cy="426477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869124" y="1386744"/>
            <a:ext cx="648074" cy="252031"/>
          </a:xfrm>
          <a:prstGeom prst="bentConnector3">
            <a:avLst>
              <a:gd name="adj1" fmla="val 9979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0239" y="745889"/>
            <a:ext cx="542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 Esc / ~` ] </a:t>
            </a:r>
            <a:r>
              <a:rPr lang="ko-KR" altLang="en-US" sz="1400" dirty="0" smtClean="0"/>
              <a:t>평소에는 </a:t>
            </a:r>
            <a:r>
              <a:rPr lang="en-US" altLang="ko-KR" sz="1400" dirty="0" smtClean="0"/>
              <a:t>~` </a:t>
            </a:r>
            <a:r>
              <a:rPr lang="ko-KR" altLang="en-US" sz="1400" dirty="0" smtClean="0"/>
              <a:t>로 사용하고 </a:t>
            </a:r>
            <a:r>
              <a:rPr lang="ko-KR" altLang="en-US" sz="1400" dirty="0" err="1" smtClean="0"/>
              <a:t>게임중에는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Esc</a:t>
            </a:r>
            <a:r>
              <a:rPr lang="ko-KR" altLang="en-US" sz="1400" dirty="0" smtClean="0"/>
              <a:t>로 사용한다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46261" y="4873771"/>
            <a:ext cx="258917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접을 경우 </a:t>
            </a:r>
            <a:r>
              <a:rPr lang="ko-KR" altLang="en-US" sz="1400" dirty="0" err="1" smtClean="0"/>
              <a:t>게이밍</a:t>
            </a:r>
            <a:r>
              <a:rPr lang="ko-KR" altLang="en-US" sz="1400" dirty="0" smtClean="0"/>
              <a:t> 모드로 변경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받침대 역할을 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84159" y="5418674"/>
            <a:ext cx="8869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/>
              <a:t>&lt;</a:t>
            </a:r>
            <a:r>
              <a:rPr lang="ko-KR" altLang="en-US" sz="1600" b="1" dirty="0" err="1" smtClean="0"/>
              <a:t>게이밍모드</a:t>
            </a:r>
            <a:r>
              <a:rPr lang="en-US" altLang="ko-KR" sz="1600" b="1" dirty="0" smtClean="0"/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게임에 따라 사용자가 직접 불필요한 키와 사용할 키를 설정해서 불필요한 키를 비활성화 시킬 수 있다</a:t>
            </a:r>
            <a:r>
              <a:rPr lang="en-US" altLang="ko-KR" sz="14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Ex) FPS</a:t>
            </a:r>
            <a:r>
              <a:rPr lang="ko-KR" altLang="en-US" sz="1400" dirty="0" smtClean="0"/>
              <a:t>게임에서 </a:t>
            </a:r>
            <a:r>
              <a:rPr lang="en-US" altLang="ko-KR" sz="1400" dirty="0" err="1" smtClean="0"/>
              <a:t>w,a,s,d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를 제외한 나머지 키를 비활성화 한다</a:t>
            </a:r>
            <a:r>
              <a:rPr lang="en-US" altLang="ko-KR" sz="1400" dirty="0" smtClean="0"/>
              <a:t>.</a:t>
            </a:r>
          </a:p>
          <a:p>
            <a:pPr algn="ctr"/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46489" y="2132856"/>
            <a:ext cx="1207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숫자패드를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슬라이드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형식으로</a:t>
            </a:r>
            <a:endParaRPr lang="en-US" altLang="ko-KR" sz="1400" b="1" dirty="0"/>
          </a:p>
          <a:p>
            <a:pPr algn="ctr"/>
            <a:r>
              <a:rPr lang="ko-KR" altLang="en-US" sz="1400" dirty="0" smtClean="0"/>
              <a:t>넣을 수 있다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1646325" y="4325129"/>
            <a:ext cx="235009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380567">
            <a:off x="5821683" y="4320905"/>
            <a:ext cx="235009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768839" y="4771297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숫자패드가 삽입될 공간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840419" y="65990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/>
              <a:t>무선 키보드</a:t>
            </a:r>
            <a:endParaRPr lang="en-US" altLang="ko-KR" sz="1400" dirty="0" smtClean="0"/>
          </a:p>
          <a:p>
            <a:pPr algn="r"/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기능</a:t>
            </a:r>
            <a:endParaRPr lang="ko-KR" altLang="en-US" sz="1400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4808471" y="4771297"/>
            <a:ext cx="3960440" cy="0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오른쪽 화살표 80"/>
          <p:cNvSpPr/>
          <p:nvPr/>
        </p:nvSpPr>
        <p:spPr>
          <a:xfrm>
            <a:off x="4427984" y="4191751"/>
            <a:ext cx="288032" cy="256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>
            <a:stCxn id="64" idx="0"/>
            <a:endCxn id="68" idx="2"/>
          </p:cNvCxnSpPr>
          <p:nvPr/>
        </p:nvCxnSpPr>
        <p:spPr>
          <a:xfrm flipV="1">
            <a:off x="2821371" y="4541153"/>
            <a:ext cx="0" cy="230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40" y="1697861"/>
            <a:ext cx="5184576" cy="1718028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1440540" y="1700808"/>
            <a:ext cx="328299" cy="290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r="33947" b="84815"/>
          <a:stretch/>
        </p:blipFill>
        <p:spPr>
          <a:xfrm>
            <a:off x="1835696" y="1272186"/>
            <a:ext cx="4672669" cy="3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구건모</dc:creator>
  <cp:lastModifiedBy>구건모</cp:lastModifiedBy>
  <cp:revision>7</cp:revision>
  <dcterms:created xsi:type="dcterms:W3CDTF">2019-04-10T06:45:24Z</dcterms:created>
  <dcterms:modified xsi:type="dcterms:W3CDTF">2019-04-10T07:55:43Z</dcterms:modified>
</cp:coreProperties>
</file>