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6A67-7C1E-4674-98BC-E4BD3221697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169-53B7-448A-9C1F-4145CFD8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2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6A67-7C1E-4674-98BC-E4BD3221697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169-53B7-448A-9C1F-4145CFD8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9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6A67-7C1E-4674-98BC-E4BD3221697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169-53B7-448A-9C1F-4145CFD8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6A67-7C1E-4674-98BC-E4BD3221697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169-53B7-448A-9C1F-4145CFD8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5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6A67-7C1E-4674-98BC-E4BD3221697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169-53B7-448A-9C1F-4145CFD8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4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6A67-7C1E-4674-98BC-E4BD3221697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169-53B7-448A-9C1F-4145CFD8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5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6A67-7C1E-4674-98BC-E4BD3221697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169-53B7-448A-9C1F-4145CFD8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3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6A67-7C1E-4674-98BC-E4BD3221697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169-53B7-448A-9C1F-4145CFD8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0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6A67-7C1E-4674-98BC-E4BD3221697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169-53B7-448A-9C1F-4145CFD8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6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6A67-7C1E-4674-98BC-E4BD3221697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169-53B7-448A-9C1F-4145CFD8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56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6A67-7C1E-4674-98BC-E4BD3221697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169-53B7-448A-9C1F-4145CFD8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4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56A67-7C1E-4674-98BC-E4BD3221697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A169-53B7-448A-9C1F-4145CFD8B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3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한쪽 모서리가 둥근 사각형 30"/>
          <p:cNvSpPr/>
          <p:nvPr/>
        </p:nvSpPr>
        <p:spPr>
          <a:xfrm flipH="1">
            <a:off x="1763689" y="747422"/>
            <a:ext cx="887333" cy="593345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한쪽 모서리가 둥근 사각형 29"/>
          <p:cNvSpPr/>
          <p:nvPr/>
        </p:nvSpPr>
        <p:spPr>
          <a:xfrm>
            <a:off x="7501091" y="747421"/>
            <a:ext cx="887333" cy="593345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 rot="16200000">
            <a:off x="3707904" y="1340767"/>
            <a:ext cx="2736304" cy="633670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004049" y="764703"/>
            <a:ext cx="72007" cy="720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 rot="16200000">
            <a:off x="3491881" y="-819473"/>
            <a:ext cx="3168352" cy="6480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948265" y="1700807"/>
            <a:ext cx="360040" cy="3600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372201" y="2204862"/>
            <a:ext cx="360040" cy="3600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524329" y="2217648"/>
            <a:ext cx="360040" cy="3600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948265" y="2708919"/>
            <a:ext cx="360040" cy="3600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19873" y="3284983"/>
            <a:ext cx="3299391" cy="108012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11560" y="2145641"/>
            <a:ext cx="0" cy="2507495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496" y="479715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/>
              <a:t>슬라이드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가</a:t>
            </a:r>
            <a:r>
              <a:rPr lang="ko-KR" altLang="en-US" sz="2000" b="1" dirty="0"/>
              <a:t>능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987824" y="4041183"/>
            <a:ext cx="4608512" cy="104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694091" y="3573016"/>
            <a:ext cx="576064" cy="43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22555" y="3573016"/>
            <a:ext cx="576064" cy="43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39681" y="3573016"/>
            <a:ext cx="576064" cy="43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94091" y="4149079"/>
            <a:ext cx="576064" cy="43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22555" y="4149079"/>
            <a:ext cx="576064" cy="43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39681" y="4149079"/>
            <a:ext cx="576064" cy="43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94091" y="4725144"/>
            <a:ext cx="576064" cy="43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22555" y="4725144"/>
            <a:ext cx="576064" cy="43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39681" y="4725144"/>
            <a:ext cx="576064" cy="43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94091" y="5301208"/>
            <a:ext cx="576064" cy="43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422555" y="5301208"/>
            <a:ext cx="576064" cy="43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9681" y="5301208"/>
            <a:ext cx="576064" cy="43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68145" y="3573016"/>
            <a:ext cx="576064" cy="43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868145" y="4149079"/>
            <a:ext cx="576064" cy="43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868145" y="4725144"/>
            <a:ext cx="576064" cy="43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868145" y="5301208"/>
            <a:ext cx="576064" cy="43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555775" y="1844823"/>
            <a:ext cx="936105" cy="93610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719889" y="2008937"/>
            <a:ext cx="607876" cy="60787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860032" y="1056470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436096" y="1056470"/>
            <a:ext cx="360040" cy="36004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270155" y="1056470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/>
          <p:nvPr/>
        </p:nvCxnSpPr>
        <p:spPr>
          <a:xfrm rot="10800000">
            <a:off x="4572001" y="6021288"/>
            <a:ext cx="726568" cy="504056"/>
          </a:xfrm>
          <a:prstGeom prst="bentConnector3">
            <a:avLst>
              <a:gd name="adj1" fmla="val 998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92080" y="6269250"/>
            <a:ext cx="181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/>
              <a:t>천지인 키보드</a:t>
            </a:r>
            <a:endParaRPr lang="ko-KR" altLang="en-US" sz="2000" b="1" dirty="0"/>
          </a:p>
        </p:txBody>
      </p:sp>
      <p:cxnSp>
        <p:nvCxnSpPr>
          <p:cNvPr id="53" name="꺾인 연결선 52"/>
          <p:cNvCxnSpPr/>
          <p:nvPr/>
        </p:nvCxnSpPr>
        <p:spPr>
          <a:xfrm rot="5400000">
            <a:off x="4590131" y="394918"/>
            <a:ext cx="404171" cy="279647"/>
          </a:xfrm>
          <a:prstGeom prst="bentConnector3">
            <a:avLst>
              <a:gd name="adj1" fmla="val -122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3604" y="148570"/>
            <a:ext cx="1880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/>
              <a:t>전원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외부입력</a:t>
            </a:r>
            <a:endParaRPr lang="ko-KR" altLang="en-US" sz="2000" b="1" dirty="0"/>
          </a:p>
        </p:txBody>
      </p:sp>
      <p:cxnSp>
        <p:nvCxnSpPr>
          <p:cNvPr id="61" name="꺾인 연결선 60"/>
          <p:cNvCxnSpPr>
            <a:stCxn id="64" idx="3"/>
          </p:cNvCxnSpPr>
          <p:nvPr/>
        </p:nvCxnSpPr>
        <p:spPr>
          <a:xfrm>
            <a:off x="1835696" y="329190"/>
            <a:ext cx="1152128" cy="1371616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25107" y="129135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 smtClean="0"/>
              <a:t>조이패드</a:t>
            </a:r>
            <a:endParaRPr lang="ko-KR" altLang="en-US" sz="2000" b="1" dirty="0"/>
          </a:p>
        </p:txBody>
      </p:sp>
      <p:cxnSp>
        <p:nvCxnSpPr>
          <p:cNvPr id="65" name="꺾인 연결선 64"/>
          <p:cNvCxnSpPr>
            <a:stCxn id="68" idx="0"/>
          </p:cNvCxnSpPr>
          <p:nvPr/>
        </p:nvCxnSpPr>
        <p:spPr>
          <a:xfrm rot="16200000" flipV="1">
            <a:off x="8272459" y="2068800"/>
            <a:ext cx="303938" cy="79208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574249" y="2616813"/>
            <a:ext cx="492443" cy="38113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2000" b="1" smtClean="0"/>
              <a:t>채널 음량 조절 및 게임에 사용</a:t>
            </a:r>
            <a:endParaRPr lang="ko-KR" altLang="en-US" sz="2000" b="1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915816" y="5302593"/>
            <a:ext cx="576064" cy="432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변환</a:t>
            </a:r>
            <a:endParaRPr lang="ko-KR" altLang="en-US" sz="12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660233" y="4725145"/>
            <a:ext cx="576064" cy="100811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En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72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구건모</dc:creator>
  <cp:lastModifiedBy>구건모</cp:lastModifiedBy>
  <cp:revision>3</cp:revision>
  <dcterms:created xsi:type="dcterms:W3CDTF">2019-03-27T07:40:07Z</dcterms:created>
  <dcterms:modified xsi:type="dcterms:W3CDTF">2019-03-27T08:02:58Z</dcterms:modified>
</cp:coreProperties>
</file>