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6" r:id="rId4"/>
    <p:sldId id="272" r:id="rId5"/>
    <p:sldId id="268" r:id="rId6"/>
    <p:sldId id="257" r:id="rId7"/>
    <p:sldId id="277" r:id="rId8"/>
    <p:sldId id="279" r:id="rId9"/>
    <p:sldId id="280" r:id="rId10"/>
    <p:sldId id="258" r:id="rId11"/>
    <p:sldId id="265" r:id="rId12"/>
    <p:sldId id="259" r:id="rId13"/>
    <p:sldId id="269" r:id="rId14"/>
    <p:sldId id="270" r:id="rId15"/>
    <p:sldId id="260" r:id="rId16"/>
    <p:sldId id="271" r:id="rId17"/>
    <p:sldId id="267" r:id="rId18"/>
    <p:sldId id="261" r:id="rId19"/>
    <p:sldId id="262" r:id="rId20"/>
    <p:sldId id="263" r:id="rId21"/>
    <p:sldId id="275" r:id="rId22"/>
    <p:sldId id="276" r:id="rId23"/>
    <p:sldId id="274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40169AC-E69C-4DAF-9A74-43566D02CA40}">
          <p14:sldIdLst>
            <p14:sldId id="264"/>
            <p14:sldId id="256"/>
            <p14:sldId id="266"/>
            <p14:sldId id="272"/>
            <p14:sldId id="268"/>
            <p14:sldId id="257"/>
            <p14:sldId id="277"/>
            <p14:sldId id="279"/>
            <p14:sldId id="280"/>
            <p14:sldId id="258"/>
            <p14:sldId id="265"/>
            <p14:sldId id="259"/>
            <p14:sldId id="269"/>
            <p14:sldId id="270"/>
            <p14:sldId id="260"/>
            <p14:sldId id="271"/>
            <p14:sldId id="267"/>
            <p14:sldId id="261"/>
            <p14:sldId id="262"/>
            <p14:sldId id="263"/>
            <p14:sldId id="275"/>
            <p14:sldId id="276"/>
            <p14:sldId id="27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2FF"/>
    <a:srgbClr val="FFEE99"/>
    <a:srgbClr val="7F4F21"/>
    <a:srgbClr val="754619"/>
    <a:srgbClr val="744116"/>
    <a:srgbClr val="FFFF75"/>
    <a:srgbClr val="6F3B13"/>
    <a:srgbClr val="BE6F20"/>
    <a:srgbClr val="FF0101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2" autoAdjust="0"/>
    <p:restoredTop sz="94660"/>
  </p:normalViewPr>
  <p:slideViewPr>
    <p:cSldViewPr snapToGrid="0">
      <p:cViewPr>
        <p:scale>
          <a:sx n="131" d="100"/>
          <a:sy n="131" d="100"/>
        </p:scale>
        <p:origin x="-56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3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6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7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2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0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7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8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6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2D94-8C2D-49C5-8BE1-73A99DA8B489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1BB2E-EED7-4914-803B-19FF7CA33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2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png"/><Relationship Id="rId2" Type="http://schemas.openxmlformats.org/officeDocument/2006/relationships/image" Target="../media/image14.gif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G"/><Relationship Id="rId1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7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3.png"/><Relationship Id="rId3" Type="http://schemas.openxmlformats.org/officeDocument/2006/relationships/image" Target="../media/image14.gif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JPG"/><Relationship Id="rId5" Type="http://schemas.openxmlformats.org/officeDocument/2006/relationships/image" Target="../media/image16.jpeg"/><Relationship Id="rId10" Type="http://schemas.openxmlformats.org/officeDocument/2006/relationships/image" Target="../media/image20.jpg"/><Relationship Id="rId4" Type="http://schemas.openxmlformats.org/officeDocument/2006/relationships/image" Target="../media/image15.jpeg"/><Relationship Id="rId9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2876825" y="228130"/>
            <a:ext cx="3510911" cy="6241620"/>
          </a:xfrm>
          <a:prstGeom prst="rect">
            <a:avLst/>
          </a:prstGeom>
          <a:gradFill flip="none" rotWithShape="1">
            <a:gsLst>
              <a:gs pos="0">
                <a:srgbClr val="3FCDFF"/>
              </a:gs>
              <a:gs pos="53000">
                <a:srgbClr val="D2E3FA"/>
              </a:gs>
              <a:gs pos="100000">
                <a:schemeClr val="bg1"/>
              </a:gs>
            </a:gsLst>
            <a:lin ang="5400000" scaled="1"/>
            <a:tileRect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79" y="1098029"/>
            <a:ext cx="3193401" cy="1275364"/>
          </a:xfrm>
          <a:prstGeom prst="rect">
            <a:avLst/>
          </a:prstGeom>
        </p:spPr>
      </p:pic>
      <p:sp>
        <p:nvSpPr>
          <p:cNvPr id="7" name="직사각형 6"/>
          <p:cNvSpPr>
            <a:spLocks noChangeAspect="1"/>
          </p:cNvSpPr>
          <p:nvPr/>
        </p:nvSpPr>
        <p:spPr>
          <a:xfrm>
            <a:off x="3472562" y="5708762"/>
            <a:ext cx="2319436" cy="752280"/>
          </a:xfrm>
          <a:prstGeom prst="rect">
            <a:avLst/>
          </a:prstGeom>
          <a:solidFill>
            <a:srgbClr val="FCD5A2"/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3472562" y="2681641"/>
            <a:ext cx="2319436" cy="752280"/>
          </a:xfrm>
          <a:prstGeom prst="rect">
            <a:avLst/>
          </a:prstGeom>
          <a:solidFill>
            <a:srgbClr val="B57F53"/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221084" y="2973184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367877" y="3202238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101279" y="4331152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343830" y="4063559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321360" y="4481247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684429" y="4447037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705783" y="4164838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874576" y="4312347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490623" y="4292613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4" descr="구름 아이콘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82" y="3814769"/>
            <a:ext cx="1411981" cy="1411981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5583037" y="3074463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751830" y="3221972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3472562" y="4951835"/>
            <a:ext cx="2319436" cy="752280"/>
          </a:xfrm>
          <a:prstGeom prst="rect">
            <a:avLst/>
          </a:prstGeom>
          <a:solidFill>
            <a:srgbClr val="FCD5A2"/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3472562" y="4197232"/>
            <a:ext cx="2319436" cy="752280"/>
          </a:xfrm>
          <a:prstGeom prst="rect">
            <a:avLst/>
          </a:prstGeom>
          <a:solidFill>
            <a:srgbClr val="B57F53"/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72562" y="3442629"/>
            <a:ext cx="2319436" cy="752280"/>
          </a:xfrm>
          <a:prstGeom prst="rect">
            <a:avLst/>
          </a:prstGeom>
          <a:solidFill>
            <a:srgbClr val="FCD5A2"/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Picture 4" descr="구름 아이콘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36" y="2724394"/>
            <a:ext cx="1411981" cy="1411981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4978533" y="3240777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98614" y="3390872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61683" y="3356662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312182" y="3164448"/>
            <a:ext cx="477150" cy="4238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29788" y="4499309"/>
            <a:ext cx="1750142" cy="590509"/>
          </a:xfrm>
          <a:prstGeom prst="roundRect">
            <a:avLst/>
          </a:prstGeom>
          <a:solidFill>
            <a:schemeClr val="bg1">
              <a:alpha val="70000"/>
            </a:schemeClr>
          </a:solidFill>
          <a:ln w="57150">
            <a:solidFill>
              <a:srgbClr val="ACC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19050">
                  <a:solidFill>
                    <a:srgbClr val="ACCCF6"/>
                  </a:solidFill>
                </a:ln>
                <a:solidFill>
                  <a:schemeClr val="bg1"/>
                </a:solidFill>
              </a:rPr>
              <a:t>START</a:t>
            </a:r>
            <a:endParaRPr lang="ko-KR" altLang="en-US" sz="3200" b="1" dirty="0">
              <a:ln w="19050">
                <a:solidFill>
                  <a:srgbClr val="ACCCF6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09856" y="6226665"/>
            <a:ext cx="1297911" cy="18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>
            <a:spLocks noChangeAspect="1"/>
          </p:cNvSpPr>
          <p:nvPr/>
        </p:nvSpPr>
        <p:spPr>
          <a:xfrm>
            <a:off x="155760" y="81642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22685" y="5860255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22685" y="3485492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22685" y="2692486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2" y="325346"/>
            <a:ext cx="3475985" cy="1395797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822685" y="5065557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2685" y="4275806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744" y="1828151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744" y="2201170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155759" y="615042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십자형 47"/>
          <p:cNvSpPr/>
          <p:nvPr/>
        </p:nvSpPr>
        <p:spPr>
          <a:xfrm>
            <a:off x="999616" y="1868868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십자형 48"/>
          <p:cNvSpPr/>
          <p:nvPr/>
        </p:nvSpPr>
        <p:spPr>
          <a:xfrm>
            <a:off x="999616" y="2240778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78739" y="4695011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149947" y="484400"/>
            <a:ext cx="376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-216011" y="1486033"/>
            <a:ext cx="352409" cy="131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0642" y="4978371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5" name="위로 구부러진 화살표 54"/>
          <p:cNvSpPr/>
          <p:nvPr/>
        </p:nvSpPr>
        <p:spPr>
          <a:xfrm rot="16200000">
            <a:off x="356235" y="5064247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153098" y="3404316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2744" y="5761547"/>
            <a:ext cx="3956941" cy="954977"/>
          </a:xfrm>
          <a:prstGeom prst="rect">
            <a:avLst/>
          </a:prstGeom>
          <a:solidFill>
            <a:srgbClr val="B97121">
              <a:alpha val="69804"/>
            </a:srgbClr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146729" y="6673519"/>
            <a:ext cx="3816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338408" y="5916759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881802" y="5330392"/>
            <a:ext cx="352409" cy="145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33157" y="5779001"/>
            <a:ext cx="87746" cy="864000"/>
          </a:xfrm>
          <a:prstGeom prst="rect">
            <a:avLst/>
          </a:prstGeom>
          <a:solidFill>
            <a:srgbClr val="B97121">
              <a:alpha val="69804"/>
            </a:srgbClr>
          </a:solidFill>
          <a:ln w="571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202694" y="5916759"/>
            <a:ext cx="597600" cy="597392"/>
          </a:xfrm>
          <a:prstGeom prst="roundRect">
            <a:avLst/>
          </a:prstGeom>
          <a:solidFill>
            <a:srgbClr val="A3FFB2"/>
          </a:solidFill>
          <a:ln w="63500">
            <a:solidFill>
              <a:srgbClr val="FCD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066980" y="5917057"/>
            <a:ext cx="597600" cy="597392"/>
          </a:xfrm>
          <a:prstGeom prst="roundRect">
            <a:avLst/>
          </a:prstGeom>
          <a:solidFill>
            <a:srgbClr val="E0E0E0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931266" y="5917279"/>
            <a:ext cx="597600" cy="597392"/>
          </a:xfrm>
          <a:prstGeom prst="roundRect">
            <a:avLst/>
          </a:prstGeom>
          <a:solidFill>
            <a:srgbClr val="79D9FB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52033" y="5471836"/>
            <a:ext cx="597600" cy="289711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19050">
                  <a:noFill/>
                </a:ln>
                <a:solidFill>
                  <a:schemeClr val="tx1"/>
                </a:solidFill>
              </a:rPr>
              <a:t>배경</a:t>
            </a:r>
            <a:endParaRPr lang="ko-KR" altLang="en-US" sz="14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>
            <a:spLocks noChangeAspect="1"/>
          </p:cNvSpPr>
          <p:nvPr/>
        </p:nvSpPr>
        <p:spPr>
          <a:xfrm>
            <a:off x="4317247" y="93769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984172" y="5872382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984172" y="3497619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984172" y="270461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29" y="337473"/>
            <a:ext cx="3475985" cy="1395797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4984172" y="5077684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84172" y="428793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14231" y="1840278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214231" y="2213297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4317246" y="627169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십자형 82"/>
          <p:cNvSpPr/>
          <p:nvPr/>
        </p:nvSpPr>
        <p:spPr>
          <a:xfrm>
            <a:off x="5161103" y="188099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십자형 83"/>
          <p:cNvSpPr/>
          <p:nvPr/>
        </p:nvSpPr>
        <p:spPr>
          <a:xfrm>
            <a:off x="5161103" y="225290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340226" y="4707138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H="1">
            <a:off x="4316826" y="496527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948088" y="1434469"/>
            <a:ext cx="352409" cy="131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320482" y="4981744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9" name="위로 구부러진 화살표 88"/>
          <p:cNvSpPr/>
          <p:nvPr/>
        </p:nvSpPr>
        <p:spPr>
          <a:xfrm rot="16200000">
            <a:off x="7406075" y="5067620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H="1">
            <a:off x="4314585" y="3416443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214231" y="5773674"/>
            <a:ext cx="3956941" cy="954976"/>
          </a:xfrm>
          <a:prstGeom prst="rect">
            <a:avLst/>
          </a:prstGeom>
          <a:solidFill>
            <a:srgbClr val="B97121">
              <a:alpha val="69804"/>
            </a:srgbClr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4308216" y="6685646"/>
            <a:ext cx="3816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4564591" y="5928886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4314165" y="3285801"/>
            <a:ext cx="414" cy="3456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946353" y="5423893"/>
            <a:ext cx="352409" cy="1370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8035338" y="5342519"/>
            <a:ext cx="352409" cy="145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8024099" y="3414941"/>
            <a:ext cx="414" cy="3384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114155" y="6703636"/>
            <a:ext cx="4855388" cy="202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354582" y="5785590"/>
            <a:ext cx="87746" cy="864000"/>
          </a:xfrm>
          <a:prstGeom prst="rect">
            <a:avLst/>
          </a:prstGeom>
          <a:solidFill>
            <a:srgbClr val="B97121">
              <a:alpha val="69804"/>
            </a:srgbClr>
          </a:solidFill>
          <a:ln w="571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428877" y="5928886"/>
            <a:ext cx="597600" cy="597392"/>
          </a:xfrm>
          <a:prstGeom prst="roundRect">
            <a:avLst/>
          </a:prstGeom>
          <a:solidFill>
            <a:srgbClr val="A3FFB2"/>
          </a:solidFill>
          <a:ln w="63500">
            <a:solidFill>
              <a:srgbClr val="FCD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293163" y="5929184"/>
            <a:ext cx="597600" cy="597392"/>
          </a:xfrm>
          <a:prstGeom prst="roundRect">
            <a:avLst/>
          </a:prstGeom>
          <a:solidFill>
            <a:srgbClr val="E0E0E0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157449" y="5929406"/>
            <a:ext cx="597600" cy="597392"/>
          </a:xfrm>
          <a:prstGeom prst="roundRect">
            <a:avLst/>
          </a:prstGeom>
          <a:solidFill>
            <a:srgbClr val="79D9FB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422522" y="5476792"/>
            <a:ext cx="597600" cy="289711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19050">
                  <a:noFill/>
                </a:ln>
                <a:solidFill>
                  <a:schemeClr val="tx1"/>
                </a:solidFill>
              </a:rPr>
              <a:t>탑</a:t>
            </a:r>
            <a:endParaRPr lang="ko-KR" altLang="en-US" sz="14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-215134" y="5411766"/>
            <a:ext cx="352409" cy="1370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158089" y="3273674"/>
            <a:ext cx="414" cy="3456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3860403" y="3402814"/>
            <a:ext cx="414" cy="3384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-47332" y="6691509"/>
            <a:ext cx="4214607" cy="202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/>
          <p:nvPr/>
        </p:nvCxnSpPr>
        <p:spPr>
          <a:xfrm flipH="1">
            <a:off x="4316574" y="3285801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7066917" y="5236623"/>
            <a:ext cx="352409" cy="145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>
          <a:xfrm>
            <a:off x="8289542" y="23853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956467" y="5802466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956467" y="3427703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956467" y="2634697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24" y="267557"/>
            <a:ext cx="3475985" cy="1395797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8956467" y="5007768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956467" y="4218017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186526" y="1770362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86526" y="2143381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8289541" y="557253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십자형 72"/>
          <p:cNvSpPr/>
          <p:nvPr/>
        </p:nvSpPr>
        <p:spPr>
          <a:xfrm>
            <a:off x="9133398" y="1811079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십자형 73"/>
          <p:cNvSpPr/>
          <p:nvPr/>
        </p:nvSpPr>
        <p:spPr>
          <a:xfrm>
            <a:off x="9133398" y="2182989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312521" y="4637222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289121" y="426611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133203" y="1340700"/>
            <a:ext cx="352409" cy="131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292777" y="4911828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9" name="위로 구부러진 화살표 78"/>
          <p:cNvSpPr/>
          <p:nvPr/>
        </p:nvSpPr>
        <p:spPr>
          <a:xfrm rot="16200000">
            <a:off x="11378370" y="4997704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8286880" y="3346527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186526" y="5703758"/>
            <a:ext cx="3956941" cy="954976"/>
          </a:xfrm>
          <a:prstGeom prst="rect">
            <a:avLst/>
          </a:prstGeom>
          <a:solidFill>
            <a:srgbClr val="B97121">
              <a:alpha val="69804"/>
            </a:srgbClr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8280511" y="6615730"/>
            <a:ext cx="3816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8592543" y="5858970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 flipH="1">
            <a:off x="8286460" y="3215885"/>
            <a:ext cx="414" cy="3456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7131468" y="5330124"/>
            <a:ext cx="352409" cy="1370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2007634" y="5272603"/>
            <a:ext cx="209866" cy="145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11996394" y="3345025"/>
            <a:ext cx="414" cy="3384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32069" y="6633720"/>
            <a:ext cx="3830316" cy="179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flipH="1">
            <a:off x="8288869" y="3215885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8334364" y="5725666"/>
            <a:ext cx="87746" cy="864000"/>
          </a:xfrm>
          <a:prstGeom prst="rect">
            <a:avLst/>
          </a:prstGeom>
          <a:solidFill>
            <a:srgbClr val="B97121">
              <a:alpha val="69804"/>
            </a:srgbClr>
          </a:solidFill>
          <a:ln w="571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456829" y="5858970"/>
            <a:ext cx="597600" cy="597392"/>
          </a:xfrm>
          <a:prstGeom prst="roundRect">
            <a:avLst/>
          </a:prstGeom>
          <a:solidFill>
            <a:srgbClr val="A3FFB2"/>
          </a:solidFill>
          <a:ln w="63500">
            <a:solidFill>
              <a:srgbClr val="FCD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0321115" y="5859268"/>
            <a:ext cx="597600" cy="597392"/>
          </a:xfrm>
          <a:prstGeom prst="roundRect">
            <a:avLst/>
          </a:prstGeom>
          <a:solidFill>
            <a:srgbClr val="E0E0E0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185401" y="5859490"/>
            <a:ext cx="597600" cy="597392"/>
          </a:xfrm>
          <a:prstGeom prst="roundRect">
            <a:avLst/>
          </a:prstGeom>
          <a:solidFill>
            <a:srgbClr val="79D9FB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394817" y="5406876"/>
            <a:ext cx="597600" cy="289711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19050">
                  <a:noFill/>
                </a:ln>
                <a:solidFill>
                  <a:schemeClr val="tx1"/>
                </a:solidFill>
              </a:rPr>
              <a:t>탑</a:t>
            </a:r>
            <a:endParaRPr lang="ko-KR" altLang="en-US" sz="14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pic>
        <p:nvPicPr>
          <p:cNvPr id="120" name="그림 119"/>
          <p:cNvPicPr/>
          <p:nvPr/>
        </p:nvPicPr>
        <p:blipFill>
          <a:blip r:embed="rId3"/>
          <a:stretch>
            <a:fillRect/>
          </a:stretch>
        </p:blipFill>
        <p:spPr>
          <a:xfrm>
            <a:off x="86321" y="0"/>
            <a:ext cx="4958080" cy="6750685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>
          <a:xfrm>
            <a:off x="3801894" y="333955"/>
            <a:ext cx="1217274" cy="6377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" y="6563327"/>
            <a:ext cx="3856382" cy="275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폭발 1 122"/>
          <p:cNvSpPr/>
          <p:nvPr/>
        </p:nvSpPr>
        <p:spPr>
          <a:xfrm>
            <a:off x="3176069" y="5600996"/>
            <a:ext cx="850789" cy="572493"/>
          </a:xfrm>
          <a:prstGeom prst="irregularSeal1">
            <a:avLst/>
          </a:prstGeom>
          <a:solidFill>
            <a:srgbClr val="FFA7A7"/>
          </a:solidFill>
          <a:ln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터치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>
            <a:spLocks noChangeAspect="1"/>
          </p:cNvSpPr>
          <p:nvPr/>
        </p:nvSpPr>
        <p:spPr>
          <a:xfrm>
            <a:off x="4221478" y="26541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4888403" y="5805154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4888403" y="3430391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4888403" y="2637385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60" y="270245"/>
            <a:ext cx="3475985" cy="1395797"/>
          </a:xfrm>
          <a:prstGeom prst="rect">
            <a:avLst/>
          </a:prstGeom>
        </p:spPr>
      </p:pic>
      <p:sp>
        <p:nvSpPr>
          <p:cNvPr id="159" name="직사각형 158"/>
          <p:cNvSpPr/>
          <p:nvPr/>
        </p:nvSpPr>
        <p:spPr>
          <a:xfrm>
            <a:off x="4888403" y="5010456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4888403" y="4220705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4118462" y="1773050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4118462" y="2146069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4221477" y="559941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십자형 163"/>
          <p:cNvSpPr/>
          <p:nvPr/>
        </p:nvSpPr>
        <p:spPr>
          <a:xfrm>
            <a:off x="5065334" y="1813767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십자형 164"/>
          <p:cNvSpPr/>
          <p:nvPr/>
        </p:nvSpPr>
        <p:spPr>
          <a:xfrm>
            <a:off x="5065334" y="2185677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5244457" y="4639910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 flipH="1">
            <a:off x="4221057" y="429299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7224713" y="4914516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9" name="위로 구부러진 화살표 168"/>
          <p:cNvSpPr/>
          <p:nvPr/>
        </p:nvSpPr>
        <p:spPr>
          <a:xfrm rot="16200000">
            <a:off x="7310306" y="5000392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 flipH="1">
            <a:off x="4218816" y="3349215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5376884" y="5706446"/>
            <a:ext cx="2698519" cy="954976"/>
          </a:xfrm>
          <a:prstGeom prst="rect">
            <a:avLst/>
          </a:prstGeom>
          <a:solidFill>
            <a:srgbClr val="B97121">
              <a:alpha val="69804"/>
            </a:srgbClr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5772843" y="5861658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 flipH="1">
            <a:off x="4218396" y="3218573"/>
            <a:ext cx="414" cy="3456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8111390" y="5299144"/>
            <a:ext cx="156735" cy="145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/>
          <p:nvPr/>
        </p:nvCxnSpPr>
        <p:spPr>
          <a:xfrm flipH="1">
            <a:off x="4220805" y="3218573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모서리가 둥근 직사각형 179"/>
          <p:cNvSpPr/>
          <p:nvPr/>
        </p:nvSpPr>
        <p:spPr>
          <a:xfrm>
            <a:off x="6637129" y="5861658"/>
            <a:ext cx="597600" cy="597392"/>
          </a:xfrm>
          <a:prstGeom prst="roundRect">
            <a:avLst/>
          </a:prstGeom>
          <a:solidFill>
            <a:srgbClr val="A3FFB2"/>
          </a:solidFill>
          <a:ln w="63500">
            <a:solidFill>
              <a:srgbClr val="FCD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7501415" y="5861956"/>
            <a:ext cx="597600" cy="597392"/>
          </a:xfrm>
          <a:prstGeom prst="roundRect">
            <a:avLst/>
          </a:prstGeom>
          <a:solidFill>
            <a:srgbClr val="E0E0E0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478398" y="5417191"/>
            <a:ext cx="597600" cy="289711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19050">
                  <a:noFill/>
                </a:ln>
                <a:solidFill>
                  <a:schemeClr val="tx1"/>
                </a:solidFill>
              </a:rPr>
              <a:t>탑</a:t>
            </a:r>
            <a:endParaRPr lang="ko-KR" altLang="en-US" sz="14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041818" y="5283242"/>
            <a:ext cx="156735" cy="145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3831595" y="1698546"/>
            <a:ext cx="375242" cy="912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8036397" y="1631272"/>
            <a:ext cx="234321" cy="912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연결선 175"/>
          <p:cNvCxnSpPr/>
          <p:nvPr/>
        </p:nvCxnSpPr>
        <p:spPr>
          <a:xfrm flipH="1">
            <a:off x="7928330" y="3347713"/>
            <a:ext cx="414" cy="33840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4018386" y="6636408"/>
            <a:ext cx="4855388" cy="202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7683155" y="1745177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이등변 삼각형 188"/>
          <p:cNvSpPr/>
          <p:nvPr/>
        </p:nvSpPr>
        <p:spPr>
          <a:xfrm rot="16200000">
            <a:off x="7620429" y="1900571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7942392" y="887073"/>
            <a:ext cx="298116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11755741" y="1702388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이등변 삼각형 191"/>
          <p:cNvSpPr/>
          <p:nvPr/>
        </p:nvSpPr>
        <p:spPr>
          <a:xfrm rot="16200000">
            <a:off x="11693015" y="1857782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12007027" y="844284"/>
            <a:ext cx="298116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/>
          <p:nvPr/>
        </p:nvCxnSpPr>
        <p:spPr>
          <a:xfrm>
            <a:off x="7927228" y="1076700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11999076" y="844284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3792266" y="3372377"/>
            <a:ext cx="43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54" idx="3"/>
            <a:endCxn id="63" idx="1"/>
          </p:cNvCxnSpPr>
          <p:nvPr/>
        </p:nvCxnSpPr>
        <p:spPr>
          <a:xfrm flipV="1">
            <a:off x="7927228" y="3317853"/>
            <a:ext cx="362314" cy="26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5386443" y="5727956"/>
            <a:ext cx="87746" cy="864000"/>
          </a:xfrm>
          <a:prstGeom prst="rect">
            <a:avLst/>
          </a:prstGeom>
          <a:solidFill>
            <a:srgbClr val="B97121">
              <a:alpha val="69804"/>
            </a:srgbClr>
          </a:solidFill>
          <a:ln w="571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 flipH="1">
            <a:off x="4212447" y="6618418"/>
            <a:ext cx="3816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946773" y="5222269"/>
            <a:ext cx="282682" cy="145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>
            <a:spLocks noChangeAspect="1"/>
          </p:cNvSpPr>
          <p:nvPr/>
        </p:nvSpPr>
        <p:spPr>
          <a:xfrm>
            <a:off x="8109158" y="79225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11227788" y="1819489"/>
            <a:ext cx="705395" cy="1741160"/>
          </a:xfrm>
          <a:prstGeom prst="roundRect">
            <a:avLst/>
          </a:prstGeom>
          <a:solidFill>
            <a:srgbClr val="E4A15E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11303140" y="1934239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1306405" y="2457386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11310735" y="298053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 flipH="1">
            <a:off x="11816320" y="964372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11836895" y="1486307"/>
            <a:ext cx="224211" cy="2329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>
            <a:spLocks noChangeAspect="1"/>
          </p:cNvSpPr>
          <p:nvPr/>
        </p:nvSpPr>
        <p:spPr>
          <a:xfrm>
            <a:off x="4145070" y="79225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7260910" y="1815903"/>
            <a:ext cx="705395" cy="1741160"/>
          </a:xfrm>
          <a:prstGeom prst="roundRect">
            <a:avLst/>
          </a:prstGeom>
          <a:solidFill>
            <a:srgbClr val="E4A15E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7336262" y="193065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7339527" y="2453800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7343857" y="2976947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 flipH="1">
            <a:off x="7849442" y="960786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 noChangeAspect="1"/>
          </p:cNvSpPr>
          <p:nvPr/>
        </p:nvSpPr>
        <p:spPr>
          <a:xfrm>
            <a:off x="190586" y="94649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3054971" y="1813580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307311" y="1815903"/>
            <a:ext cx="705395" cy="1741160"/>
          </a:xfrm>
          <a:prstGeom prst="roundRect">
            <a:avLst/>
          </a:prstGeom>
          <a:solidFill>
            <a:srgbClr val="E4A15E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3382663" y="193065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3385928" y="2453800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390258" y="2976947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이등변 삼각형 182"/>
          <p:cNvSpPr/>
          <p:nvPr/>
        </p:nvSpPr>
        <p:spPr>
          <a:xfrm rot="16200000">
            <a:off x="2992245" y="1968974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0956" y="3498499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0956" y="270549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8" y="338353"/>
            <a:ext cx="3475985" cy="1395797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880956" y="5078564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80956" y="428881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7570" y="1841158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7570" y="2214177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190585" y="628049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십자형 48"/>
          <p:cNvSpPr/>
          <p:nvPr/>
        </p:nvSpPr>
        <p:spPr>
          <a:xfrm>
            <a:off x="1034442" y="188187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십자형 49"/>
          <p:cNvSpPr/>
          <p:nvPr/>
        </p:nvSpPr>
        <p:spPr>
          <a:xfrm>
            <a:off x="1034442" y="225378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13565" y="4708018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178153" y="1565991"/>
            <a:ext cx="352409" cy="131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18634" y="1064028"/>
            <a:ext cx="3249652" cy="4642006"/>
          </a:xfrm>
          <a:prstGeom prst="roundRect">
            <a:avLst>
              <a:gd name="adj" fmla="val 7823"/>
            </a:avLst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80569" y="1262434"/>
            <a:ext cx="2725782" cy="623038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업적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07626" y="2001833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일반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00345" y="2000665"/>
            <a:ext cx="548138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비밀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350315" y="2001343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스킨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80569" y="2291388"/>
            <a:ext cx="2725782" cy="3182052"/>
          </a:xfrm>
          <a:prstGeom prst="roundRect">
            <a:avLst>
              <a:gd name="adj" fmla="val 1753"/>
            </a:avLst>
          </a:prstGeom>
          <a:solidFill>
            <a:srgbClr val="FFFF75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32778" y="2249446"/>
            <a:ext cx="483634" cy="152655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67789" y="2457730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이 탑을 쌓으려 합니다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57467" y="2792089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1/1</a:t>
            </a:r>
            <a:endParaRPr lang="ko-KR" altLang="en-US" sz="9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602029" y="2529556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223277" y="2457730"/>
            <a:ext cx="95795" cy="29223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223277" y="3053492"/>
            <a:ext cx="95795" cy="2412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69435" y="3183805"/>
            <a:ext cx="2350797" cy="575583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누가 나를 심판하는가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859113" y="3518164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clear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603675" y="3255631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67879" y="3907177"/>
            <a:ext cx="2350797" cy="575583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n w="19050">
                  <a:noFill/>
                </a:ln>
                <a:solidFill>
                  <a:schemeClr val="tx1"/>
                </a:solidFill>
              </a:rPr>
              <a:t>그럴 수 있지</a:t>
            </a:r>
            <a:endParaRPr lang="en-US" altLang="ko-KR" sz="105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05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57557" y="4241536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clear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602119" y="3979003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72286" y="4630549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???</a:t>
            </a: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61964" y="4964908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606526" y="4702375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82251" y="5359672"/>
            <a:ext cx="2350797" cy="113768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0956" y="5873262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13564" y="5985143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68" y="5985143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1" name="위로 구부러진 화살표 50"/>
          <p:cNvSpPr/>
          <p:nvPr/>
        </p:nvSpPr>
        <p:spPr>
          <a:xfrm rot="16200000">
            <a:off x="391061" y="6071019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782251" y="5474220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873823" y="2810624"/>
            <a:ext cx="1304365" cy="132496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         </a:t>
            </a:r>
            <a:r>
              <a:rPr lang="en-US" altLang="ko-KR" sz="900" dirty="0" smtClean="0">
                <a:solidFill>
                  <a:schemeClr val="tx1"/>
                </a:solidFill>
              </a:rPr>
              <a:t>7892 / 10000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35440" y="3483075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835440" y="2690069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952" y="322929"/>
            <a:ext cx="3475985" cy="1395797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4835440" y="5063140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835440" y="4273389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042054" y="1825734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42054" y="2198753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H="1">
            <a:off x="4145069" y="612625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십자형 90"/>
          <p:cNvSpPr/>
          <p:nvPr/>
        </p:nvSpPr>
        <p:spPr>
          <a:xfrm>
            <a:off x="4988926" y="1866451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십자형 91"/>
          <p:cNvSpPr/>
          <p:nvPr/>
        </p:nvSpPr>
        <p:spPr>
          <a:xfrm>
            <a:off x="4988926" y="2238361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68049" y="4692594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373118" y="1048604"/>
            <a:ext cx="3249652" cy="4642006"/>
          </a:xfrm>
          <a:prstGeom prst="roundRect">
            <a:avLst>
              <a:gd name="adj" fmla="val 7823"/>
            </a:avLst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635053" y="1247010"/>
            <a:ext cx="2725782" cy="623038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업적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662110" y="1986409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일반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954829" y="1985241"/>
            <a:ext cx="548138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비밀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304799" y="1985919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스킨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635053" y="2275964"/>
            <a:ext cx="2725782" cy="3182052"/>
          </a:xfrm>
          <a:prstGeom prst="roundRect">
            <a:avLst>
              <a:gd name="adj" fmla="val 1753"/>
            </a:avLst>
          </a:prstGeom>
          <a:solidFill>
            <a:srgbClr val="FFFF75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94445" y="2234022"/>
            <a:ext cx="487536" cy="152655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722273" y="2442306"/>
            <a:ext cx="2350797" cy="575583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ln w="19050">
                  <a:noFill/>
                </a:ln>
                <a:solidFill>
                  <a:schemeClr val="tx1"/>
                </a:solidFill>
              </a:rPr>
              <a:t>사는 게 항상 이렇게 힘든가요</a:t>
            </a:r>
            <a:r>
              <a:rPr lang="en-US" altLang="ko-KR" sz="900" b="1" dirty="0" smtClean="0">
                <a:ln w="19050">
                  <a:noFill/>
                </a:ln>
                <a:solidFill>
                  <a:schemeClr val="tx1"/>
                </a:solidFill>
              </a:rPr>
              <a:t>?</a:t>
            </a:r>
          </a:p>
          <a:p>
            <a:endParaRPr lang="en-US" altLang="ko-KR" sz="4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9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811951" y="2776665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clear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556513" y="2514132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177761" y="2442306"/>
            <a:ext cx="95795" cy="29223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177761" y="3038068"/>
            <a:ext cx="95795" cy="2412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723919" y="3168381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ln w="19050">
                  <a:noFill/>
                </a:ln>
                <a:solidFill>
                  <a:schemeClr val="tx1"/>
                </a:solidFill>
              </a:rPr>
              <a:t>아니면 어릴 때만 그래요</a:t>
            </a:r>
            <a:r>
              <a:rPr lang="en-US" altLang="ko-KR" sz="1000" b="1" dirty="0" smtClean="0">
                <a:ln w="19050">
                  <a:noFill/>
                </a:ln>
                <a:solidFill>
                  <a:schemeClr val="tx1"/>
                </a:solidFill>
              </a:rPr>
              <a:t>?</a:t>
            </a: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813597" y="3502740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clear</a:t>
            </a:r>
            <a:endParaRPr lang="ko-KR" altLang="en-US" sz="9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558159" y="3240207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722363" y="3891753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n w="19050">
                  <a:noFill/>
                </a:ln>
                <a:solidFill>
                  <a:schemeClr val="tx1"/>
                </a:solidFill>
              </a:rPr>
              <a:t>..</a:t>
            </a:r>
            <a:r>
              <a:rPr lang="ko-KR" altLang="en-US" sz="1050" b="1" dirty="0" smtClean="0">
                <a:ln w="19050">
                  <a:noFill/>
                </a:ln>
                <a:solidFill>
                  <a:schemeClr val="tx1"/>
                </a:solidFill>
              </a:rPr>
              <a:t>언제나 힘들지</a:t>
            </a:r>
            <a:r>
              <a:rPr lang="en-US" altLang="ko-KR" sz="1050" b="1" dirty="0" smtClean="0">
                <a:ln w="19050">
                  <a:noFill/>
                </a:ln>
                <a:solidFill>
                  <a:schemeClr val="tx1"/>
                </a:solidFill>
              </a:rPr>
              <a:t>.</a:t>
            </a:r>
          </a:p>
          <a:p>
            <a:endParaRPr lang="en-US" altLang="ko-KR" sz="105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812041" y="4226112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7892 / 100000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556603" y="3963579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726770" y="4615125"/>
            <a:ext cx="2350797" cy="575583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n w="19050">
                  <a:noFill/>
                </a:ln>
                <a:solidFill>
                  <a:schemeClr val="tx1"/>
                </a:solidFill>
              </a:rPr>
              <a:t>하하</a:t>
            </a:r>
            <a:r>
              <a:rPr lang="en-US" altLang="ko-KR" sz="1050" b="1" dirty="0" smtClean="0">
                <a:ln w="19050">
                  <a:noFill/>
                </a:ln>
                <a:solidFill>
                  <a:schemeClr val="tx1"/>
                </a:solidFill>
              </a:rPr>
              <a:t>! </a:t>
            </a:r>
            <a:r>
              <a:rPr lang="ko-KR" altLang="en-US" sz="1050" b="1" dirty="0" smtClean="0">
                <a:ln w="19050">
                  <a:noFill/>
                </a:ln>
                <a:solidFill>
                  <a:schemeClr val="tx1"/>
                </a:solidFill>
              </a:rPr>
              <a:t>막내야</a:t>
            </a:r>
            <a:r>
              <a:rPr lang="en-US" altLang="ko-KR" sz="1050" b="1" dirty="0" smtClean="0">
                <a:ln w="19050">
                  <a:noFill/>
                </a:ln>
                <a:solidFill>
                  <a:schemeClr val="tx1"/>
                </a:solidFill>
              </a:rPr>
              <a:t>, </a:t>
            </a:r>
            <a:r>
              <a:rPr lang="ko-KR" altLang="en-US" sz="1050" b="1" dirty="0" smtClean="0">
                <a:ln w="19050">
                  <a:noFill/>
                </a:ln>
                <a:solidFill>
                  <a:schemeClr val="tx1"/>
                </a:solidFill>
              </a:rPr>
              <a:t>또 속았구나</a:t>
            </a:r>
            <a:r>
              <a:rPr lang="en-US" altLang="ko-KR" sz="1050" b="1" dirty="0" smtClean="0">
                <a:ln w="19050">
                  <a:noFill/>
                </a:ln>
                <a:solidFill>
                  <a:schemeClr val="tx1"/>
                </a:solidFill>
              </a:rPr>
              <a:t>!</a:t>
            </a:r>
          </a:p>
          <a:p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816448" y="4949484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clear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561010" y="4686951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736735" y="5344248"/>
            <a:ext cx="2350797" cy="113768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835440" y="5857838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168048" y="5969719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259952" y="5969719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9" name="위로 구부러진 화살표 118"/>
          <p:cNvSpPr/>
          <p:nvPr/>
        </p:nvSpPr>
        <p:spPr>
          <a:xfrm rot="16200000">
            <a:off x="4345545" y="6055595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4736735" y="5458796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3916731" y="1482721"/>
            <a:ext cx="208928" cy="2203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834040" y="3522413"/>
            <a:ext cx="1304365" cy="130958"/>
          </a:xfrm>
          <a:prstGeom prst="roundRect">
            <a:avLst>
              <a:gd name="adj" fmla="val 21627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         </a:t>
            </a:r>
            <a:r>
              <a:rPr lang="en-US" altLang="ko-KR" sz="900" dirty="0" smtClean="0">
                <a:solidFill>
                  <a:schemeClr val="tx1"/>
                </a:solidFill>
              </a:rPr>
              <a:t>7892 / 10000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829372" y="4245292"/>
            <a:ext cx="151200" cy="132209"/>
          </a:xfrm>
          <a:prstGeom prst="roundRect">
            <a:avLst>
              <a:gd name="adj" fmla="val 21627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7" name="직사각형 126"/>
          <p:cNvSpPr/>
          <p:nvPr/>
        </p:nvSpPr>
        <p:spPr>
          <a:xfrm>
            <a:off x="8799528" y="3483075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8799528" y="2690069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040" y="322929"/>
            <a:ext cx="3475985" cy="1395797"/>
          </a:xfrm>
          <a:prstGeom prst="rect">
            <a:avLst/>
          </a:prstGeom>
        </p:spPr>
      </p:pic>
      <p:sp>
        <p:nvSpPr>
          <p:cNvPr id="130" name="직사각형 129"/>
          <p:cNvSpPr/>
          <p:nvPr/>
        </p:nvSpPr>
        <p:spPr>
          <a:xfrm>
            <a:off x="8799528" y="5063140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8799528" y="4273389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8006142" y="1825734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8006142" y="2198753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 flipH="1">
            <a:off x="8109157" y="612625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십자형 134"/>
          <p:cNvSpPr/>
          <p:nvPr/>
        </p:nvSpPr>
        <p:spPr>
          <a:xfrm>
            <a:off x="8953014" y="1866451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십자형 135"/>
          <p:cNvSpPr/>
          <p:nvPr/>
        </p:nvSpPr>
        <p:spPr>
          <a:xfrm>
            <a:off x="8953014" y="2238361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132137" y="4692594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8337206" y="1048604"/>
            <a:ext cx="3249652" cy="4642006"/>
          </a:xfrm>
          <a:prstGeom prst="roundRect">
            <a:avLst>
              <a:gd name="adj" fmla="val 7823"/>
            </a:avLst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8599141" y="1247010"/>
            <a:ext cx="2725782" cy="623038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업적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8626198" y="1986409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일반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9918917" y="1985241"/>
            <a:ext cx="548138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비밀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9268887" y="1985919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스킨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8599141" y="2275964"/>
            <a:ext cx="2725782" cy="3182052"/>
          </a:xfrm>
          <a:prstGeom prst="roundRect">
            <a:avLst>
              <a:gd name="adj" fmla="val 1753"/>
            </a:avLst>
          </a:prstGeom>
          <a:solidFill>
            <a:srgbClr val="FFFF75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8658533" y="2234022"/>
            <a:ext cx="487536" cy="152655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686361" y="2442306"/>
            <a:ext cx="2350797" cy="575583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ln w="19050">
                  <a:noFill/>
                </a:ln>
                <a:solidFill>
                  <a:schemeClr val="tx1"/>
                </a:solidFill>
              </a:rPr>
              <a:t>사는 게 항상 이렇게 힘든가요</a:t>
            </a:r>
            <a:r>
              <a:rPr lang="en-US" altLang="ko-KR" sz="900" b="1" dirty="0" smtClean="0">
                <a:ln w="19050">
                  <a:noFill/>
                </a:ln>
                <a:solidFill>
                  <a:schemeClr val="tx1"/>
                </a:solidFill>
              </a:rPr>
              <a:t>?</a:t>
            </a:r>
          </a:p>
          <a:p>
            <a:endParaRPr lang="en-US" altLang="ko-KR" sz="4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9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8776039" y="2776665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clear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0520601" y="2514132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11141849" y="2442306"/>
            <a:ext cx="95795" cy="29223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1141849" y="3038068"/>
            <a:ext cx="95795" cy="2412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8688007" y="3168381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ln w="19050">
                  <a:noFill/>
                </a:ln>
                <a:solidFill>
                  <a:schemeClr val="tx1"/>
                </a:solidFill>
              </a:rPr>
              <a:t>아니면 어릴 때만 그래요</a:t>
            </a:r>
            <a:r>
              <a:rPr lang="en-US" altLang="ko-KR" sz="1000" b="1" dirty="0" smtClean="0">
                <a:ln w="19050">
                  <a:noFill/>
                </a:ln>
                <a:solidFill>
                  <a:schemeClr val="tx1"/>
                </a:solidFill>
              </a:rPr>
              <a:t>?</a:t>
            </a: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8777685" y="3502740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clear</a:t>
            </a:r>
            <a:endParaRPr lang="ko-KR" altLang="en-US" sz="900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0522247" y="3240207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8686451" y="3891753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n w="19050">
                  <a:noFill/>
                </a:ln>
                <a:solidFill>
                  <a:schemeClr val="tx1"/>
                </a:solidFill>
              </a:rPr>
              <a:t>..</a:t>
            </a:r>
            <a:r>
              <a:rPr lang="ko-KR" altLang="en-US" sz="1050" b="1" dirty="0" smtClean="0">
                <a:ln w="19050">
                  <a:noFill/>
                </a:ln>
                <a:solidFill>
                  <a:schemeClr val="tx1"/>
                </a:solidFill>
              </a:rPr>
              <a:t>언제나 힘들지</a:t>
            </a:r>
            <a:r>
              <a:rPr lang="en-US" altLang="ko-KR" sz="1050" b="1" dirty="0" smtClean="0">
                <a:ln w="19050">
                  <a:noFill/>
                </a:ln>
                <a:solidFill>
                  <a:schemeClr val="tx1"/>
                </a:solidFill>
              </a:rPr>
              <a:t>.</a:t>
            </a:r>
          </a:p>
          <a:p>
            <a:endParaRPr lang="en-US" altLang="ko-KR" sz="105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8776129" y="4226112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7892 / 100000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0520691" y="3963579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8690858" y="4615125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8780536" y="4949484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10525098" y="4686951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8700823" y="5344248"/>
            <a:ext cx="2350797" cy="113768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8799528" y="5857838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9132136" y="5969719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8224040" y="5969719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3" name="위로 구부러진 화살표 162"/>
          <p:cNvSpPr/>
          <p:nvPr/>
        </p:nvSpPr>
        <p:spPr>
          <a:xfrm rot="16200000">
            <a:off x="8309633" y="6055595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8700823" y="5458796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7865535" y="1482721"/>
            <a:ext cx="224211" cy="2329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8790107" y="3522413"/>
            <a:ext cx="1304365" cy="130958"/>
          </a:xfrm>
          <a:prstGeom prst="roundRect">
            <a:avLst>
              <a:gd name="adj" fmla="val 21627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         </a:t>
            </a:r>
            <a:r>
              <a:rPr lang="en-US" altLang="ko-KR" sz="900" dirty="0" smtClean="0">
                <a:solidFill>
                  <a:schemeClr val="tx1"/>
                </a:solidFill>
              </a:rPr>
              <a:t>7892 / 10000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8793460" y="4245292"/>
            <a:ext cx="151200" cy="132209"/>
          </a:xfrm>
          <a:prstGeom prst="roundRect">
            <a:avLst>
              <a:gd name="adj" fmla="val 21627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8412306" y="505645"/>
            <a:ext cx="3099451" cy="1366621"/>
          </a:xfrm>
          <a:prstGeom prst="roundRect">
            <a:avLst/>
          </a:prstGeom>
          <a:solidFill>
            <a:srgbClr val="FFFFB9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n w="19050">
                  <a:noFill/>
                </a:ln>
                <a:solidFill>
                  <a:schemeClr val="tx1"/>
                </a:solidFill>
              </a:rPr>
              <a:t>아니면 어릴 때만 그래요</a:t>
            </a:r>
            <a:r>
              <a:rPr lang="en-US" altLang="ko-KR" sz="1400" b="1" dirty="0" smtClean="0">
                <a:ln w="19050">
                  <a:noFill/>
                </a:ln>
                <a:solidFill>
                  <a:schemeClr val="tx1"/>
                </a:solidFill>
              </a:rPr>
              <a:t>?</a:t>
            </a:r>
          </a:p>
          <a:p>
            <a:endParaRPr lang="en-US" altLang="ko-KR" sz="2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2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0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r>
              <a:rPr lang="ko-KR" altLang="en-US" sz="1000" b="1" dirty="0" smtClean="0">
                <a:ln w="19050">
                  <a:noFill/>
                </a:ln>
                <a:solidFill>
                  <a:schemeClr val="tx1"/>
                </a:solidFill>
              </a:rPr>
              <a:t>총 블록 </a:t>
            </a:r>
            <a:r>
              <a:rPr lang="en-US" altLang="ko-KR" sz="1000" b="1" dirty="0" smtClean="0">
                <a:ln w="19050">
                  <a:noFill/>
                </a:ln>
                <a:solidFill>
                  <a:schemeClr val="tx1"/>
                </a:solidFill>
              </a:rPr>
              <a:t>10000</a:t>
            </a:r>
            <a:r>
              <a:rPr lang="ko-KR" altLang="en-US" sz="1000" b="1" dirty="0" smtClean="0">
                <a:ln w="19050">
                  <a:noFill/>
                </a:ln>
                <a:solidFill>
                  <a:schemeClr val="tx1"/>
                </a:solidFill>
              </a:rPr>
              <a:t>개 쌓기</a:t>
            </a:r>
            <a:endParaRPr lang="en-US" altLang="ko-KR" sz="10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00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0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8592501" y="1473620"/>
            <a:ext cx="2664000" cy="252000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clear</a:t>
            </a:r>
            <a:endParaRPr lang="ko-KR" altLang="en-US" sz="900" dirty="0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8613052" y="1493859"/>
            <a:ext cx="2088000" cy="216000"/>
          </a:xfrm>
          <a:prstGeom prst="roundRect">
            <a:avLst>
              <a:gd name="adj" fmla="val 28125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              </a:t>
            </a:r>
            <a:r>
              <a:rPr lang="en-US" altLang="ko-KR" sz="900" dirty="0" smtClean="0">
                <a:solidFill>
                  <a:schemeClr val="tx1"/>
                </a:solidFill>
              </a:rPr>
              <a:t>7892 / 10000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4" name="직선 연결선 183"/>
          <p:cNvCxnSpPr/>
          <p:nvPr/>
        </p:nvCxnSpPr>
        <p:spPr>
          <a:xfrm flipH="1">
            <a:off x="3895814" y="960786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645605" y="88190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64235" y="1828454"/>
            <a:ext cx="705395" cy="1741160"/>
          </a:xfrm>
          <a:prstGeom prst="roundRect">
            <a:avLst/>
          </a:prstGeom>
          <a:solidFill>
            <a:srgbClr val="E4A15E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39587" y="1943204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842852" y="2466351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47182" y="2989498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5352767" y="973337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3342" y="1495272"/>
            <a:ext cx="224211" cy="2329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87" y="331894"/>
            <a:ext cx="3475985" cy="139579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335975" y="5072105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2589" y="1834699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42589" y="2207718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645604" y="621590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십자형 18"/>
          <p:cNvSpPr/>
          <p:nvPr/>
        </p:nvSpPr>
        <p:spPr>
          <a:xfrm>
            <a:off x="2489461" y="1875416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68584" y="4701559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73653" y="1057569"/>
            <a:ext cx="3249652" cy="4642006"/>
          </a:xfrm>
          <a:prstGeom prst="roundRect">
            <a:avLst>
              <a:gd name="adj" fmla="val 7823"/>
            </a:avLst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35588" y="1255975"/>
            <a:ext cx="2725782" cy="623038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업적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62645" y="1995374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일반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55364" y="1994206"/>
            <a:ext cx="548138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비밀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05334" y="1994884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스킨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35975" y="5866803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68583" y="5978684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760487" y="5978684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7" name="위로 구부러진 화살표 46"/>
          <p:cNvSpPr/>
          <p:nvPr/>
        </p:nvSpPr>
        <p:spPr>
          <a:xfrm rot="16200000">
            <a:off x="1846080" y="6064560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1982" y="1491686"/>
            <a:ext cx="224211" cy="2329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48753" y="514610"/>
            <a:ext cx="3099451" cy="1366621"/>
          </a:xfrm>
          <a:prstGeom prst="roundRect">
            <a:avLst/>
          </a:prstGeom>
          <a:solidFill>
            <a:srgbClr val="FFFFB9"/>
          </a:solidFill>
          <a:ln w="635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n w="19050">
                  <a:noFill/>
                </a:ln>
                <a:solidFill>
                  <a:schemeClr val="tx1"/>
                </a:solidFill>
              </a:rPr>
              <a:t>아니면 어릴 때만 그래요</a:t>
            </a:r>
            <a:r>
              <a:rPr lang="en-US" altLang="ko-KR" sz="1400" b="1" dirty="0" smtClean="0">
                <a:ln w="19050">
                  <a:noFill/>
                </a:ln>
                <a:solidFill>
                  <a:schemeClr val="tx1"/>
                </a:solidFill>
              </a:rPr>
              <a:t>?</a:t>
            </a:r>
          </a:p>
          <a:p>
            <a:endParaRPr lang="en-US" altLang="ko-KR" sz="2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2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0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r>
              <a:rPr lang="ko-KR" altLang="en-US" sz="1000" b="1" dirty="0" smtClean="0">
                <a:ln w="19050">
                  <a:noFill/>
                </a:ln>
                <a:solidFill>
                  <a:schemeClr val="tx1"/>
                </a:solidFill>
              </a:rPr>
              <a:t>총 블록 </a:t>
            </a:r>
            <a:r>
              <a:rPr lang="en-US" altLang="ko-KR" sz="1000" b="1" dirty="0" smtClean="0">
                <a:ln w="19050">
                  <a:noFill/>
                </a:ln>
                <a:solidFill>
                  <a:schemeClr val="tx1"/>
                </a:solidFill>
              </a:rPr>
              <a:t>10000</a:t>
            </a:r>
            <a:r>
              <a:rPr lang="ko-KR" altLang="en-US" sz="1000" b="1" dirty="0" smtClean="0">
                <a:ln w="19050">
                  <a:noFill/>
                </a:ln>
                <a:solidFill>
                  <a:schemeClr val="tx1"/>
                </a:solidFill>
              </a:rPr>
              <a:t>개 쌓기</a:t>
            </a:r>
            <a:endParaRPr lang="en-US" altLang="ko-KR" sz="10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00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0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948" y="1482585"/>
            <a:ext cx="2664000" cy="252000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clear</a:t>
            </a:r>
            <a:endParaRPr lang="ko-KR" altLang="en-US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49499" y="1502824"/>
            <a:ext cx="2088000" cy="216000"/>
          </a:xfrm>
          <a:prstGeom prst="roundRect">
            <a:avLst>
              <a:gd name="adj" fmla="val 28125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              </a:t>
            </a:r>
            <a:r>
              <a:rPr lang="en-US" altLang="ko-KR" sz="900" dirty="0" smtClean="0">
                <a:solidFill>
                  <a:schemeClr val="tx1"/>
                </a:solidFill>
              </a:rPr>
              <a:t>7892 / 10000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>
            <a:spLocks noChangeAspect="1"/>
          </p:cNvSpPr>
          <p:nvPr/>
        </p:nvSpPr>
        <p:spPr>
          <a:xfrm>
            <a:off x="5627580" y="88190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746210" y="1828454"/>
            <a:ext cx="705395" cy="1741160"/>
          </a:xfrm>
          <a:prstGeom prst="roundRect">
            <a:avLst/>
          </a:prstGeom>
          <a:solidFill>
            <a:srgbClr val="E4A15E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821562" y="1943204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824827" y="2466351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829157" y="2989498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9334742" y="973337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355317" y="1495272"/>
            <a:ext cx="224211" cy="2329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62" y="331894"/>
            <a:ext cx="3475985" cy="1395797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6317950" y="5072105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24564" y="1834699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524564" y="2207718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5627579" y="621590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십자형 70"/>
          <p:cNvSpPr/>
          <p:nvPr/>
        </p:nvSpPr>
        <p:spPr>
          <a:xfrm>
            <a:off x="6471436" y="1875416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650559" y="4701559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855628" y="1057569"/>
            <a:ext cx="3249652" cy="4642006"/>
          </a:xfrm>
          <a:prstGeom prst="roundRect">
            <a:avLst>
              <a:gd name="adj" fmla="val 7823"/>
            </a:avLst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117563" y="1255975"/>
            <a:ext cx="2725782" cy="623038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업적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44620" y="1995374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일반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437339" y="1994206"/>
            <a:ext cx="548138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비밀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787309" y="1994884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스킨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317950" y="5866803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6650558" y="5978684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742462" y="5978684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9" name="위로 구부러진 화살표 98"/>
          <p:cNvSpPr/>
          <p:nvPr/>
        </p:nvSpPr>
        <p:spPr>
          <a:xfrm rot="16200000">
            <a:off x="5828055" y="6064560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383957" y="1491686"/>
            <a:ext cx="224211" cy="2329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930728" y="514610"/>
            <a:ext cx="3099451" cy="1366621"/>
          </a:xfrm>
          <a:prstGeom prst="roundRect">
            <a:avLst/>
          </a:prstGeom>
          <a:solidFill>
            <a:srgbClr val="FFFFB9"/>
          </a:solidFill>
          <a:ln w="635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19050">
                  <a:noFill/>
                </a:ln>
                <a:solidFill>
                  <a:schemeClr val="tx1"/>
                </a:solidFill>
              </a:rPr>
              <a:t>???</a:t>
            </a:r>
          </a:p>
          <a:p>
            <a:endParaRPr lang="en-US" altLang="ko-KR" sz="2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2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0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ln w="19050">
                  <a:noFill/>
                </a:ln>
                <a:solidFill>
                  <a:schemeClr val="tx1"/>
                </a:solidFill>
              </a:rPr>
              <a:t>???</a:t>
            </a:r>
          </a:p>
          <a:p>
            <a:endParaRPr lang="en-US" altLang="ko-KR" sz="100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0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110923" y="1482585"/>
            <a:ext cx="2664000" cy="252000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35975" y="3492040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35975" y="2699034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35975" y="4282354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/>
          <p:nvPr/>
        </p:nvSpPr>
        <p:spPr>
          <a:xfrm>
            <a:off x="2489461" y="2247326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35588" y="2284929"/>
            <a:ext cx="2725782" cy="3182052"/>
          </a:xfrm>
          <a:prstGeom prst="roundRect">
            <a:avLst>
              <a:gd name="adj" fmla="val 1753"/>
            </a:avLst>
          </a:prstGeom>
          <a:solidFill>
            <a:srgbClr val="FFFF75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94980" y="2242987"/>
            <a:ext cx="487536" cy="152655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22808" y="2451271"/>
            <a:ext cx="2350797" cy="575583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ln w="19050">
                  <a:noFill/>
                </a:ln>
                <a:solidFill>
                  <a:schemeClr val="tx1"/>
                </a:solidFill>
              </a:rPr>
              <a:t>사는 게 항상 이렇게 힘든가요</a:t>
            </a:r>
            <a:r>
              <a:rPr lang="en-US" altLang="ko-KR" sz="900" b="1" dirty="0" smtClean="0">
                <a:ln w="19050">
                  <a:noFill/>
                </a:ln>
                <a:solidFill>
                  <a:schemeClr val="tx1"/>
                </a:solidFill>
              </a:rPr>
              <a:t>?</a:t>
            </a:r>
          </a:p>
          <a:p>
            <a:endParaRPr lang="en-US" altLang="ko-KR" sz="4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9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312486" y="2785630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clear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7048" y="2523097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678296" y="2451271"/>
            <a:ext cx="95795" cy="29223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78296" y="3047033"/>
            <a:ext cx="95795" cy="2412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24454" y="3177346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ln w="19050">
                  <a:noFill/>
                </a:ln>
                <a:solidFill>
                  <a:schemeClr val="tx1"/>
                </a:solidFill>
              </a:rPr>
              <a:t>아니면 어릴 때만 그래요</a:t>
            </a:r>
            <a:r>
              <a:rPr lang="en-US" altLang="ko-KR" sz="1000" b="1" dirty="0" smtClean="0">
                <a:ln w="19050">
                  <a:noFill/>
                </a:ln>
                <a:solidFill>
                  <a:schemeClr val="tx1"/>
                </a:solidFill>
              </a:rPr>
              <a:t>?</a:t>
            </a: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314132" y="3511705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clear</a:t>
            </a:r>
            <a:endParaRPr lang="ko-KR" altLang="en-US" sz="9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58694" y="3249172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22898" y="3900718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n w="19050">
                  <a:noFill/>
                </a:ln>
                <a:solidFill>
                  <a:schemeClr val="tx1"/>
                </a:solidFill>
              </a:rPr>
              <a:t>..</a:t>
            </a:r>
            <a:r>
              <a:rPr lang="ko-KR" altLang="en-US" sz="1050" b="1" dirty="0" smtClean="0">
                <a:ln w="19050">
                  <a:noFill/>
                </a:ln>
                <a:solidFill>
                  <a:schemeClr val="tx1"/>
                </a:solidFill>
              </a:rPr>
              <a:t>언제나 힘들지</a:t>
            </a:r>
            <a:r>
              <a:rPr lang="en-US" altLang="ko-KR" sz="1050" b="1" dirty="0" smtClean="0">
                <a:ln w="19050">
                  <a:noFill/>
                </a:ln>
                <a:solidFill>
                  <a:schemeClr val="tx1"/>
                </a:solidFill>
              </a:rPr>
              <a:t>.</a:t>
            </a:r>
          </a:p>
          <a:p>
            <a:endParaRPr lang="en-US" altLang="ko-KR" sz="105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12576" y="4235077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7892 / 100000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57138" y="3972544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27305" y="4624090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???</a:t>
            </a: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16983" y="4958449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61545" y="4695916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37270" y="5353214"/>
            <a:ext cx="2350797" cy="113768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237270" y="5467761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2326554" y="3531378"/>
            <a:ext cx="1304365" cy="130958"/>
          </a:xfrm>
          <a:prstGeom prst="roundRect">
            <a:avLst>
              <a:gd name="adj" fmla="val 21627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         </a:t>
            </a:r>
            <a:r>
              <a:rPr lang="en-US" altLang="ko-KR" sz="900" dirty="0" smtClean="0">
                <a:solidFill>
                  <a:schemeClr val="tx1"/>
                </a:solidFill>
              </a:rPr>
              <a:t>7892 / 10000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329907" y="4254257"/>
            <a:ext cx="151200" cy="132209"/>
          </a:xfrm>
          <a:prstGeom prst="roundRect">
            <a:avLst>
              <a:gd name="adj" fmla="val 21627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6317950" y="3492040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317950" y="2699034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317950" y="4282354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십자형 71"/>
          <p:cNvSpPr/>
          <p:nvPr/>
        </p:nvSpPr>
        <p:spPr>
          <a:xfrm>
            <a:off x="6471436" y="2247326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17563" y="2284929"/>
            <a:ext cx="2725782" cy="3182052"/>
          </a:xfrm>
          <a:prstGeom prst="roundRect">
            <a:avLst>
              <a:gd name="adj" fmla="val 1753"/>
            </a:avLst>
          </a:prstGeom>
          <a:solidFill>
            <a:srgbClr val="FFFF75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176955" y="2242987"/>
            <a:ext cx="487536" cy="152655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204783" y="2451271"/>
            <a:ext cx="2350797" cy="575583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ln w="19050">
                  <a:noFill/>
                </a:ln>
                <a:solidFill>
                  <a:schemeClr val="tx1"/>
                </a:solidFill>
              </a:rPr>
              <a:t>사는 게 항상 이렇게 힘든가요</a:t>
            </a:r>
            <a:r>
              <a:rPr lang="en-US" altLang="ko-KR" sz="900" b="1" dirty="0" smtClean="0">
                <a:ln w="19050">
                  <a:noFill/>
                </a:ln>
                <a:solidFill>
                  <a:schemeClr val="tx1"/>
                </a:solidFill>
              </a:rPr>
              <a:t>?</a:t>
            </a:r>
          </a:p>
          <a:p>
            <a:endParaRPr lang="en-US" altLang="ko-KR" sz="4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9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294461" y="2785630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clear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039023" y="2523097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8660271" y="2451271"/>
            <a:ext cx="95795" cy="29223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8660271" y="3047033"/>
            <a:ext cx="95795" cy="2412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6206429" y="3177346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ln w="19050">
                  <a:noFill/>
                </a:ln>
                <a:solidFill>
                  <a:schemeClr val="tx1"/>
                </a:solidFill>
              </a:rPr>
              <a:t>아니면 어릴 때만 그래요</a:t>
            </a:r>
            <a:r>
              <a:rPr lang="en-US" altLang="ko-KR" sz="1000" b="1" dirty="0" smtClean="0">
                <a:ln w="19050">
                  <a:noFill/>
                </a:ln>
                <a:solidFill>
                  <a:schemeClr val="tx1"/>
                </a:solidFill>
              </a:rPr>
              <a:t>?</a:t>
            </a: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96107" y="3511705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clear</a:t>
            </a:r>
            <a:endParaRPr lang="ko-KR" altLang="en-US" sz="9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8040669" y="3249172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204873" y="3900718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n w="19050">
                  <a:noFill/>
                </a:ln>
                <a:solidFill>
                  <a:schemeClr val="tx1"/>
                </a:solidFill>
              </a:rPr>
              <a:t>..</a:t>
            </a:r>
            <a:r>
              <a:rPr lang="ko-KR" altLang="en-US" sz="1050" b="1" dirty="0" smtClean="0">
                <a:ln w="19050">
                  <a:noFill/>
                </a:ln>
                <a:solidFill>
                  <a:schemeClr val="tx1"/>
                </a:solidFill>
              </a:rPr>
              <a:t>언제나 힘들지</a:t>
            </a:r>
            <a:r>
              <a:rPr lang="en-US" altLang="ko-KR" sz="1050" b="1" dirty="0" smtClean="0">
                <a:ln w="19050">
                  <a:noFill/>
                </a:ln>
                <a:solidFill>
                  <a:schemeClr val="tx1"/>
                </a:solidFill>
              </a:rPr>
              <a:t>.</a:t>
            </a:r>
          </a:p>
          <a:p>
            <a:endParaRPr lang="en-US" altLang="ko-KR" sz="105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294551" y="4235077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7892 / 100000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8039113" y="3972544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209280" y="4624090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???</a:t>
            </a: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298958" y="4958449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219245" y="5353213"/>
            <a:ext cx="2350797" cy="113768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043520" y="4695916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6219245" y="5467761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6308529" y="3531378"/>
            <a:ext cx="1304365" cy="130958"/>
          </a:xfrm>
          <a:prstGeom prst="roundRect">
            <a:avLst>
              <a:gd name="adj" fmla="val 21627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         </a:t>
            </a:r>
            <a:r>
              <a:rPr lang="en-US" altLang="ko-KR" sz="900" dirty="0" smtClean="0">
                <a:solidFill>
                  <a:schemeClr val="tx1"/>
                </a:solidFill>
              </a:rPr>
              <a:t>7892 / 10000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311882" y="4254257"/>
            <a:ext cx="151200" cy="132209"/>
          </a:xfrm>
          <a:prstGeom prst="roundRect">
            <a:avLst>
              <a:gd name="adj" fmla="val 21627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895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90586" y="94649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54971" y="1813580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07311" y="1815903"/>
            <a:ext cx="705395" cy="1741160"/>
          </a:xfrm>
          <a:prstGeom prst="roundRect">
            <a:avLst/>
          </a:prstGeom>
          <a:solidFill>
            <a:srgbClr val="E4A15E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82663" y="193065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85928" y="2453800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90258" y="2976947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2992245" y="1968974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0956" y="3498499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0956" y="270549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8" y="338353"/>
            <a:ext cx="3475985" cy="139579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80956" y="5078564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80956" y="428881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70" y="1841158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7570" y="2214177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90585" y="628049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십자형 18"/>
          <p:cNvSpPr/>
          <p:nvPr/>
        </p:nvSpPr>
        <p:spPr>
          <a:xfrm>
            <a:off x="1034442" y="188187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/>
          <p:nvPr/>
        </p:nvSpPr>
        <p:spPr>
          <a:xfrm>
            <a:off x="1034442" y="225378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13565" y="4708018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8634" y="1064028"/>
            <a:ext cx="3249652" cy="4642006"/>
          </a:xfrm>
          <a:prstGeom prst="roundRect">
            <a:avLst>
              <a:gd name="adj" fmla="val 7823"/>
            </a:avLst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80569" y="1262434"/>
            <a:ext cx="2725782" cy="623038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업적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7626" y="2001833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일반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00345" y="2000665"/>
            <a:ext cx="548138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비밀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50315" y="2001343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스킨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80569" y="2291388"/>
            <a:ext cx="2725782" cy="3182052"/>
          </a:xfrm>
          <a:prstGeom prst="roundRect">
            <a:avLst>
              <a:gd name="adj" fmla="val 1753"/>
            </a:avLst>
          </a:prstGeom>
          <a:solidFill>
            <a:srgbClr val="FFFF75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32778" y="2249446"/>
            <a:ext cx="483634" cy="152655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67789" y="2457730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이 탑을 쌓으려 합니다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57467" y="2792089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1/1</a:t>
            </a:r>
            <a:endParaRPr lang="ko-KR" altLang="en-US" sz="9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02029" y="2529556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23277" y="2457730"/>
            <a:ext cx="95795" cy="29223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23277" y="3053492"/>
            <a:ext cx="95795" cy="2412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9435" y="3183805"/>
            <a:ext cx="2350797" cy="575583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누가 나를 심판하는가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59113" y="3518164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clear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03675" y="3255631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67879" y="3907177"/>
            <a:ext cx="2350797" cy="575583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n w="19050">
                  <a:noFill/>
                </a:ln>
                <a:solidFill>
                  <a:schemeClr val="tx1"/>
                </a:solidFill>
              </a:rPr>
              <a:t>그럴 수 있지</a:t>
            </a:r>
            <a:endParaRPr lang="en-US" altLang="ko-KR" sz="105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05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57557" y="4241536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clear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2119" y="3979003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72286" y="4630549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???</a:t>
            </a: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61964" y="4964908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6526" y="4702375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82251" y="5359671"/>
            <a:ext cx="2350797" cy="113769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80956" y="5873262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13564" y="5985143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5468" y="5985143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7" name="위로 구부러진 화살표 46"/>
          <p:cNvSpPr/>
          <p:nvPr/>
        </p:nvSpPr>
        <p:spPr>
          <a:xfrm rot="16200000">
            <a:off x="391061" y="6071019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82251" y="5474220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873823" y="2810624"/>
            <a:ext cx="1304365" cy="132496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         </a:t>
            </a:r>
            <a:r>
              <a:rPr lang="en-US" altLang="ko-KR" sz="900" dirty="0" smtClean="0">
                <a:solidFill>
                  <a:schemeClr val="tx1"/>
                </a:solidFill>
              </a:rPr>
              <a:t>7892 / 10000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3895814" y="960786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-178153" y="1565991"/>
            <a:ext cx="352409" cy="131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916731" y="1482721"/>
            <a:ext cx="208928" cy="2203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560219" y="3109387"/>
            <a:ext cx="531019" cy="187727"/>
          </a:xfrm>
          <a:prstGeom prst="roundRect">
            <a:avLst/>
          </a:prstGeom>
          <a:solidFill>
            <a:srgbClr val="61D6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clear!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>
            <a:spLocks noChangeAspect="1"/>
          </p:cNvSpPr>
          <p:nvPr/>
        </p:nvSpPr>
        <p:spPr>
          <a:xfrm>
            <a:off x="4567532" y="94649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431917" y="1813580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684257" y="1815903"/>
            <a:ext cx="705395" cy="1741160"/>
          </a:xfrm>
          <a:prstGeom prst="roundRect">
            <a:avLst/>
          </a:prstGeom>
          <a:solidFill>
            <a:srgbClr val="E4A15E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759609" y="193065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762874" y="2453800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67204" y="2976947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2" name="이등변 삼각형 61"/>
          <p:cNvSpPr/>
          <p:nvPr/>
        </p:nvSpPr>
        <p:spPr>
          <a:xfrm rot="16200000">
            <a:off x="7369191" y="1968974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257902" y="3498499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257902" y="270549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14" y="338353"/>
            <a:ext cx="3475985" cy="1395797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5257902" y="5078564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257902" y="428881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464516" y="1841158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464516" y="2214177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4567531" y="628049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십자형 70"/>
          <p:cNvSpPr/>
          <p:nvPr/>
        </p:nvSpPr>
        <p:spPr>
          <a:xfrm>
            <a:off x="5411388" y="188187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십자형 71"/>
          <p:cNvSpPr/>
          <p:nvPr/>
        </p:nvSpPr>
        <p:spPr>
          <a:xfrm>
            <a:off x="5411388" y="225378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590511" y="4708018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795580" y="1064028"/>
            <a:ext cx="3249652" cy="4642006"/>
          </a:xfrm>
          <a:prstGeom prst="roundRect">
            <a:avLst>
              <a:gd name="adj" fmla="val 7823"/>
            </a:avLst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057515" y="1262434"/>
            <a:ext cx="2725782" cy="623038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업적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084572" y="2001833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일반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77291" y="2000665"/>
            <a:ext cx="548138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비밀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727261" y="2001343"/>
            <a:ext cx="550552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스킨</a:t>
            </a:r>
            <a:endParaRPr lang="ko-KR" altLang="en-US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057515" y="2291388"/>
            <a:ext cx="2725782" cy="3182052"/>
          </a:xfrm>
          <a:prstGeom prst="roundRect">
            <a:avLst>
              <a:gd name="adj" fmla="val 1753"/>
            </a:avLst>
          </a:prstGeom>
          <a:solidFill>
            <a:srgbClr val="FFFF75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09724" y="2249446"/>
            <a:ext cx="483634" cy="152655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5144735" y="2457730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이 탑을 쌓으려 합니다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234413" y="2792089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1/1</a:t>
            </a:r>
            <a:endParaRPr lang="ko-KR" altLang="en-US" sz="9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6978975" y="2529556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600223" y="2457730"/>
            <a:ext cx="95795" cy="29223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600223" y="3053492"/>
            <a:ext cx="95795" cy="2412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146381" y="3183805"/>
            <a:ext cx="2350797" cy="575583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누가 나를 심판하는가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236059" y="3518164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clear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80621" y="3255631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144825" y="3907177"/>
            <a:ext cx="2350797" cy="575583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n w="19050">
                  <a:noFill/>
                </a:ln>
                <a:solidFill>
                  <a:schemeClr val="tx1"/>
                </a:solidFill>
              </a:rPr>
              <a:t>그럴 수 있지</a:t>
            </a:r>
            <a:endParaRPr lang="en-US" altLang="ko-KR" sz="105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05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234503" y="4241536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clear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979065" y="3979003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149232" y="4630549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???</a:t>
            </a: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238910" y="4964908"/>
            <a:ext cx="1590560" cy="168094"/>
          </a:xfrm>
          <a:prstGeom prst="roundRect">
            <a:avLst>
              <a:gd name="adj" fmla="val 31928"/>
            </a:avLst>
          </a:prstGeom>
          <a:solidFill>
            <a:srgbClr val="F7FDFF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983472" y="4702375"/>
            <a:ext cx="432000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159197" y="5359672"/>
            <a:ext cx="2350797" cy="113768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257902" y="5873262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5590510" y="5985143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682414" y="5985143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9" name="위로 구부러진 화살표 98"/>
          <p:cNvSpPr/>
          <p:nvPr/>
        </p:nvSpPr>
        <p:spPr>
          <a:xfrm rot="16200000">
            <a:off x="4768007" y="6071019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5159197" y="5474220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5250769" y="2810624"/>
            <a:ext cx="1304365" cy="132496"/>
          </a:xfrm>
          <a:prstGeom prst="roundRect">
            <a:avLst>
              <a:gd name="adj" fmla="val 31928"/>
            </a:avLst>
          </a:prstGeom>
          <a:solidFill>
            <a:srgbClr val="79D9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         </a:t>
            </a:r>
            <a:r>
              <a:rPr lang="en-US" altLang="ko-KR" sz="900" dirty="0" smtClean="0">
                <a:solidFill>
                  <a:schemeClr val="tx1"/>
                </a:solidFill>
              </a:rPr>
              <a:t>7892 / 10000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8272760" y="960786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199127" y="3075305"/>
            <a:ext cx="549027" cy="230984"/>
          </a:xfrm>
          <a:prstGeom prst="roundRect">
            <a:avLst/>
          </a:prstGeom>
          <a:solidFill>
            <a:srgbClr val="61D6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clear!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194034" y="1745227"/>
            <a:ext cx="2449206" cy="233576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ln w="19050">
                  <a:noFill/>
                </a:ln>
                <a:solidFill>
                  <a:schemeClr val="tx1"/>
                </a:solidFill>
              </a:rPr>
              <a:t>누가 나를 심판하는가</a:t>
            </a:r>
            <a:r>
              <a:rPr lang="en-US" altLang="ko-KR" sz="1600" b="1" dirty="0">
                <a:ln w="19050">
                  <a:noFill/>
                </a:ln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ln w="19050">
                  <a:noFill/>
                </a:ln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CLEAR!</a:t>
            </a:r>
          </a:p>
          <a:p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          X   </a:t>
            </a:r>
            <a:r>
              <a:rPr lang="en-US" altLang="ko-KR" b="1" dirty="0" smtClean="0">
                <a:ln w="19050">
                  <a:noFill/>
                </a:ln>
                <a:solidFill>
                  <a:schemeClr val="tx1"/>
                </a:solidFill>
              </a:rPr>
              <a:t>5</a:t>
            </a:r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800491" y="3406681"/>
            <a:ext cx="1240662" cy="46176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19050">
                  <a:noFill/>
                </a:ln>
                <a:solidFill>
                  <a:schemeClr val="tx1"/>
                </a:solidFill>
              </a:rPr>
              <a:t>확인</a:t>
            </a:r>
            <a:endParaRPr lang="en-US" altLang="ko-KR" sz="140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7" name="이등변 삼각형 106"/>
          <p:cNvSpPr/>
          <p:nvPr/>
        </p:nvSpPr>
        <p:spPr>
          <a:xfrm rot="20802462" flipV="1">
            <a:off x="6007741" y="2854205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이등변 삼각형 107"/>
          <p:cNvSpPr/>
          <p:nvPr/>
        </p:nvSpPr>
        <p:spPr>
          <a:xfrm rot="774407" flipV="1">
            <a:off x="6108702" y="2850625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이등변 삼각형 108"/>
          <p:cNvSpPr/>
          <p:nvPr/>
        </p:nvSpPr>
        <p:spPr>
          <a:xfrm rot="19148961" flipV="1">
            <a:off x="5966793" y="2884378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/>
          <p:cNvSpPr/>
          <p:nvPr/>
        </p:nvSpPr>
        <p:spPr>
          <a:xfrm rot="2902330" flipV="1">
            <a:off x="5910324" y="2834974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이등변 삼각형 110"/>
          <p:cNvSpPr/>
          <p:nvPr/>
        </p:nvSpPr>
        <p:spPr>
          <a:xfrm rot="6221792">
            <a:off x="6148806" y="2776495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다리꼴 111"/>
          <p:cNvSpPr/>
          <p:nvPr/>
        </p:nvSpPr>
        <p:spPr>
          <a:xfrm rot="9903998">
            <a:off x="5958067" y="2799801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폭발 1 112"/>
          <p:cNvSpPr/>
          <p:nvPr/>
        </p:nvSpPr>
        <p:spPr>
          <a:xfrm>
            <a:off x="2783090" y="3332569"/>
            <a:ext cx="850789" cy="572493"/>
          </a:xfrm>
          <a:prstGeom prst="irregularSeal1">
            <a:avLst/>
          </a:prstGeom>
          <a:solidFill>
            <a:srgbClr val="FFA7A7"/>
          </a:solidFill>
          <a:ln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터치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340892" y="1205869"/>
            <a:ext cx="208928" cy="2203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8290926" y="1491680"/>
            <a:ext cx="208928" cy="2203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>
            <a:endCxn id="56" idx="1"/>
          </p:cNvCxnSpPr>
          <p:nvPr/>
        </p:nvCxnSpPr>
        <p:spPr>
          <a:xfrm flipV="1">
            <a:off x="3895814" y="3388649"/>
            <a:ext cx="6717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90586" y="94649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7570" y="1841158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7570" y="2214177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-178153" y="1565991"/>
            <a:ext cx="352409" cy="131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54971" y="1813580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07311" y="1815903"/>
            <a:ext cx="705395" cy="1741160"/>
          </a:xfrm>
          <a:prstGeom prst="roundRect">
            <a:avLst/>
          </a:prstGeom>
          <a:solidFill>
            <a:srgbClr val="E4A15E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82663" y="193065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85928" y="2453800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90258" y="2976947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2992245" y="1968974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8" y="338353"/>
            <a:ext cx="3475985" cy="139579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80956" y="5078564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90585" y="628049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십자형 16"/>
          <p:cNvSpPr/>
          <p:nvPr/>
        </p:nvSpPr>
        <p:spPr>
          <a:xfrm>
            <a:off x="1034442" y="188187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/>
          <p:cNvSpPr/>
          <p:nvPr/>
        </p:nvSpPr>
        <p:spPr>
          <a:xfrm>
            <a:off x="1034442" y="225378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13565" y="4708018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8634" y="1064028"/>
            <a:ext cx="3249652" cy="4642006"/>
          </a:xfrm>
          <a:prstGeom prst="roundRect">
            <a:avLst>
              <a:gd name="adj" fmla="val 7823"/>
            </a:avLst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0569" y="1262434"/>
            <a:ext cx="2725782" cy="623038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랭킹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0956" y="5873262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13564" y="5985143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05468" y="5985143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위로 구부러진 화살표 44"/>
          <p:cNvSpPr/>
          <p:nvPr/>
        </p:nvSpPr>
        <p:spPr>
          <a:xfrm rot="16200000">
            <a:off x="391061" y="6071019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3895814" y="960786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681327" y="1996417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1000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층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73875" y="2004485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1000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층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83665" y="2221840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천벌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208927" y="2221588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스파이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0620" y="2001833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클래식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33631" y="5506124"/>
            <a:ext cx="2455488" cy="129679"/>
          </a:xfrm>
          <a:prstGeom prst="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22" idx="1"/>
          </p:cNvCxnSpPr>
          <p:nvPr/>
        </p:nvCxnSpPr>
        <p:spPr>
          <a:xfrm flipH="1">
            <a:off x="680569" y="2155320"/>
            <a:ext cx="51" cy="665045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1396523" y="2155320"/>
            <a:ext cx="0" cy="36000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916731" y="1482721"/>
            <a:ext cx="208928" cy="212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>
            <a:spLocks noChangeAspect="1"/>
          </p:cNvSpPr>
          <p:nvPr/>
        </p:nvSpPr>
        <p:spPr>
          <a:xfrm>
            <a:off x="4051822" y="94649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948806" y="1841158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3948806" y="2214177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3915997" y="1565992"/>
            <a:ext cx="119495" cy="973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6916207" y="1813580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7168547" y="1815903"/>
            <a:ext cx="705395" cy="1741160"/>
          </a:xfrm>
          <a:prstGeom prst="roundRect">
            <a:avLst/>
          </a:prstGeom>
          <a:solidFill>
            <a:srgbClr val="E4A15E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243899" y="193065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7247164" y="2453800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7251494" y="2976947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7" name="이등변 삼각형 196"/>
          <p:cNvSpPr/>
          <p:nvPr/>
        </p:nvSpPr>
        <p:spPr>
          <a:xfrm rot="16200000">
            <a:off x="6853481" y="1968974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0" name="그림 1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04" y="338353"/>
            <a:ext cx="3475985" cy="1395797"/>
          </a:xfrm>
          <a:prstGeom prst="rect">
            <a:avLst/>
          </a:prstGeom>
        </p:spPr>
      </p:pic>
      <p:sp>
        <p:nvSpPr>
          <p:cNvPr id="201" name="직사각형 200"/>
          <p:cNvSpPr/>
          <p:nvPr/>
        </p:nvSpPr>
        <p:spPr>
          <a:xfrm>
            <a:off x="4742192" y="5078564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/>
          <p:cNvCxnSpPr/>
          <p:nvPr/>
        </p:nvCxnSpPr>
        <p:spPr>
          <a:xfrm flipH="1">
            <a:off x="4051821" y="628049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십자형 203"/>
          <p:cNvSpPr/>
          <p:nvPr/>
        </p:nvSpPr>
        <p:spPr>
          <a:xfrm>
            <a:off x="4895678" y="188187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십자형 204"/>
          <p:cNvSpPr/>
          <p:nvPr/>
        </p:nvSpPr>
        <p:spPr>
          <a:xfrm>
            <a:off x="4895678" y="225378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5074801" y="4708018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4279870" y="1064028"/>
            <a:ext cx="3249652" cy="4642006"/>
          </a:xfrm>
          <a:prstGeom prst="roundRect">
            <a:avLst>
              <a:gd name="adj" fmla="val 7823"/>
            </a:avLst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4541805" y="1262434"/>
            <a:ext cx="2725782" cy="623038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랭킹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4742192" y="5873262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074800" y="5985143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4166704" y="5985143"/>
            <a:ext cx="597600" cy="597392"/>
          </a:xfrm>
          <a:prstGeom prst="roundRect">
            <a:avLst/>
          </a:prstGeom>
          <a:solidFill>
            <a:srgbClr val="FFFF75"/>
          </a:solidFill>
          <a:ln w="190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2" name="위로 구부러진 화살표 211"/>
          <p:cNvSpPr/>
          <p:nvPr/>
        </p:nvSpPr>
        <p:spPr>
          <a:xfrm rot="16200000">
            <a:off x="4252297" y="6071019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4" name="직선 연결선 213"/>
          <p:cNvCxnSpPr/>
          <p:nvPr/>
        </p:nvCxnSpPr>
        <p:spPr>
          <a:xfrm flipH="1">
            <a:off x="7757050" y="960786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모서리가 둥근 직사각형 215"/>
          <p:cNvSpPr/>
          <p:nvPr/>
        </p:nvSpPr>
        <p:spPr>
          <a:xfrm>
            <a:off x="6535111" y="2004485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1000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층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044901" y="2221840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천벌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070163" y="2221588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스파이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4541856" y="2001833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클래식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594867" y="5506124"/>
            <a:ext cx="2455488" cy="129679"/>
          </a:xfrm>
          <a:prstGeom prst="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7777967" y="1482721"/>
            <a:ext cx="208928" cy="2203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5542563" y="1996417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1000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층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30" name="직선 연결선 229"/>
          <p:cNvCxnSpPr/>
          <p:nvPr/>
        </p:nvCxnSpPr>
        <p:spPr>
          <a:xfrm flipH="1">
            <a:off x="5549051" y="2045151"/>
            <a:ext cx="51" cy="46800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flipH="1">
            <a:off x="6255683" y="2155320"/>
            <a:ext cx="0" cy="36000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모서리가 둥근 직사각형 391"/>
          <p:cNvSpPr/>
          <p:nvPr/>
        </p:nvSpPr>
        <p:spPr>
          <a:xfrm>
            <a:off x="2456704" y="5473643"/>
            <a:ext cx="728763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n w="19050">
                  <a:noFill/>
                </a:ln>
                <a:solidFill>
                  <a:schemeClr val="tx1"/>
                </a:solidFill>
              </a:rPr>
              <a:t>내 랭킹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93" name="모서리가 둥근 직사각형 392"/>
          <p:cNvSpPr/>
          <p:nvPr/>
        </p:nvSpPr>
        <p:spPr>
          <a:xfrm>
            <a:off x="6324294" y="5472871"/>
            <a:ext cx="728763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n w="19050">
                  <a:noFill/>
                </a:ln>
                <a:solidFill>
                  <a:schemeClr val="tx1"/>
                </a:solidFill>
              </a:rPr>
              <a:t>내 랭킹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0956" y="3498499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0956" y="270549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80956" y="428881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782251" y="5474220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80569" y="2489336"/>
            <a:ext cx="2725782" cy="2984103"/>
          </a:xfrm>
          <a:prstGeom prst="roundRect">
            <a:avLst>
              <a:gd name="adj" fmla="val 1753"/>
            </a:avLst>
          </a:prstGeom>
          <a:solidFill>
            <a:srgbClr val="FFFF75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23277" y="2793290"/>
            <a:ext cx="95795" cy="2556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23277" y="3103826"/>
            <a:ext cx="95795" cy="2412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9435" y="2610269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r>
              <a:rPr lang="ko-KR" altLang="en-US" sz="1100" b="1" dirty="0" err="1" smtClean="0">
                <a:ln w="19050">
                  <a:noFill/>
                </a:ln>
                <a:solidFill>
                  <a:schemeClr val="tx1"/>
                </a:solidFill>
              </a:rPr>
              <a:t>탑쌓기합니다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83768" y="2944628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288200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82251" y="5476680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2341477" y="2692362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59726" y="2938670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11206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5" name="포인트가 5개인 별 74"/>
          <p:cNvSpPr/>
          <p:nvPr/>
        </p:nvSpPr>
        <p:spPr>
          <a:xfrm rot="720000">
            <a:off x="2363941" y="2833985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포인트가 5개인 별 75"/>
          <p:cNvSpPr/>
          <p:nvPr/>
        </p:nvSpPr>
        <p:spPr>
          <a:xfrm rot="2220000">
            <a:off x="2374790" y="2723946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 80"/>
          <p:cNvSpPr/>
          <p:nvPr/>
        </p:nvSpPr>
        <p:spPr>
          <a:xfrm>
            <a:off x="2382922" y="2836472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F3C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2369386" y="2800716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E26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 78"/>
          <p:cNvSpPr/>
          <p:nvPr/>
        </p:nvSpPr>
        <p:spPr>
          <a:xfrm>
            <a:off x="2393901" y="2750609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D01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4742192" y="3498499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4742192" y="270549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742192" y="428881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/>
          <p:cNvCxnSpPr/>
          <p:nvPr/>
        </p:nvCxnSpPr>
        <p:spPr>
          <a:xfrm>
            <a:off x="4643487" y="5474220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모서리가 둥근 직사각형 219"/>
          <p:cNvSpPr/>
          <p:nvPr/>
        </p:nvSpPr>
        <p:spPr>
          <a:xfrm>
            <a:off x="4541805" y="2489336"/>
            <a:ext cx="2725782" cy="2984103"/>
          </a:xfrm>
          <a:prstGeom prst="roundRect">
            <a:avLst>
              <a:gd name="adj" fmla="val 1753"/>
            </a:avLst>
          </a:prstGeom>
          <a:solidFill>
            <a:srgbClr val="FFFF75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7084513" y="2793290"/>
            <a:ext cx="95795" cy="2556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7084513" y="3103826"/>
            <a:ext cx="95795" cy="2412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연결선 228"/>
          <p:cNvCxnSpPr/>
          <p:nvPr/>
        </p:nvCxnSpPr>
        <p:spPr>
          <a:xfrm>
            <a:off x="4643487" y="5476680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모서리가 둥근 직사각형 282"/>
          <p:cNvSpPr/>
          <p:nvPr/>
        </p:nvSpPr>
        <p:spPr>
          <a:xfrm>
            <a:off x="841841" y="2705493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84" name="모서리가 둥근 직사각형 283"/>
          <p:cNvSpPr/>
          <p:nvPr/>
        </p:nvSpPr>
        <p:spPr>
          <a:xfrm>
            <a:off x="764932" y="3355842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김교수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85" name="모서리가 둥근 직사각형 284"/>
          <p:cNvSpPr/>
          <p:nvPr/>
        </p:nvSpPr>
        <p:spPr>
          <a:xfrm>
            <a:off x="1379265" y="3690201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243228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6" name="모서리가 둥근 직사각형 285"/>
          <p:cNvSpPr/>
          <p:nvPr/>
        </p:nvSpPr>
        <p:spPr>
          <a:xfrm>
            <a:off x="2336974" y="3437935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2355223" y="3684243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11165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8" name="포인트가 5개인 별 287"/>
          <p:cNvSpPr/>
          <p:nvPr/>
        </p:nvSpPr>
        <p:spPr>
          <a:xfrm rot="720000">
            <a:off x="2916631" y="3583633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포인트가 5개인 별 288"/>
          <p:cNvSpPr/>
          <p:nvPr/>
        </p:nvSpPr>
        <p:spPr>
          <a:xfrm rot="2220000">
            <a:off x="2370287" y="3469519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자유형 289"/>
          <p:cNvSpPr/>
          <p:nvPr/>
        </p:nvSpPr>
        <p:spPr>
          <a:xfrm>
            <a:off x="2378419" y="3582045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F3C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자유형 290"/>
          <p:cNvSpPr/>
          <p:nvPr/>
        </p:nvSpPr>
        <p:spPr>
          <a:xfrm>
            <a:off x="2364883" y="3546289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E26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자유형 291"/>
          <p:cNvSpPr/>
          <p:nvPr/>
        </p:nvSpPr>
        <p:spPr>
          <a:xfrm>
            <a:off x="2389398" y="3496182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D01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837338" y="3451066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2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772286" y="4087790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이교수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1386619" y="4422149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229321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2344328" y="4169883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2362577" y="4416191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10723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844692" y="4183014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09" name="포인트가 5개인 별 308"/>
          <p:cNvSpPr/>
          <p:nvPr/>
        </p:nvSpPr>
        <p:spPr>
          <a:xfrm rot="2220000">
            <a:off x="2894922" y="4195074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포인트가 5개인 별 309"/>
          <p:cNvSpPr/>
          <p:nvPr/>
        </p:nvSpPr>
        <p:spPr>
          <a:xfrm rot="180000">
            <a:off x="2762453" y="4277380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달 310"/>
          <p:cNvSpPr/>
          <p:nvPr/>
        </p:nvSpPr>
        <p:spPr>
          <a:xfrm rot="900000">
            <a:off x="2406052" y="4196137"/>
            <a:ext cx="93669" cy="164792"/>
          </a:xfrm>
          <a:prstGeom prst="mo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포인트가 5개인 별 311"/>
          <p:cNvSpPr/>
          <p:nvPr/>
        </p:nvSpPr>
        <p:spPr>
          <a:xfrm rot="180000">
            <a:off x="2540580" y="4296409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포인트가 5개인 별 312"/>
          <p:cNvSpPr/>
          <p:nvPr/>
        </p:nvSpPr>
        <p:spPr>
          <a:xfrm rot="180000">
            <a:off x="2588307" y="4198471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모서리가 둥근 직사각형 313"/>
          <p:cNvSpPr/>
          <p:nvPr/>
        </p:nvSpPr>
        <p:spPr>
          <a:xfrm>
            <a:off x="772286" y="4804131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r>
              <a:rPr lang="en-US" altLang="ko-KR" sz="1100" b="1" dirty="0" err="1" smtClean="0">
                <a:ln w="19050">
                  <a:noFill/>
                </a:ln>
                <a:solidFill>
                  <a:schemeClr val="tx1"/>
                </a:solidFill>
              </a:rPr>
              <a:t>qkrrytn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15" name="모서리가 둥근 직사각형 314"/>
          <p:cNvSpPr/>
          <p:nvPr/>
        </p:nvSpPr>
        <p:spPr>
          <a:xfrm>
            <a:off x="1386619" y="5138490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219321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6" name="모서리가 둥근 직사각형 315"/>
          <p:cNvSpPr/>
          <p:nvPr/>
        </p:nvSpPr>
        <p:spPr>
          <a:xfrm>
            <a:off x="2344328" y="4886224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2362577" y="5132532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10537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8" name="모서리가 둥근 직사각형 317"/>
          <p:cNvSpPr/>
          <p:nvPr/>
        </p:nvSpPr>
        <p:spPr>
          <a:xfrm>
            <a:off x="844692" y="4899355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19" name="포인트가 5개인 별 318"/>
          <p:cNvSpPr/>
          <p:nvPr/>
        </p:nvSpPr>
        <p:spPr>
          <a:xfrm rot="2220000">
            <a:off x="2894922" y="4911415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 rot="180000">
            <a:off x="2762453" y="4993721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달 320"/>
          <p:cNvSpPr/>
          <p:nvPr/>
        </p:nvSpPr>
        <p:spPr>
          <a:xfrm rot="900000">
            <a:off x="2406052" y="4912478"/>
            <a:ext cx="93669" cy="164792"/>
          </a:xfrm>
          <a:prstGeom prst="mo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포인트가 5개인 별 321"/>
          <p:cNvSpPr/>
          <p:nvPr/>
        </p:nvSpPr>
        <p:spPr>
          <a:xfrm rot="180000">
            <a:off x="2540580" y="5012750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포인트가 5개인 별 322"/>
          <p:cNvSpPr/>
          <p:nvPr/>
        </p:nvSpPr>
        <p:spPr>
          <a:xfrm rot="180000">
            <a:off x="2588307" y="4914812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모서리가 둥근 직사각형 337"/>
          <p:cNvSpPr/>
          <p:nvPr/>
        </p:nvSpPr>
        <p:spPr>
          <a:xfrm>
            <a:off x="4649010" y="2609568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r>
              <a:rPr lang="en-US" altLang="ko-KR" sz="1100" b="1" dirty="0" err="1" smtClean="0">
                <a:ln w="19050">
                  <a:noFill/>
                </a:ln>
                <a:solidFill>
                  <a:schemeClr val="tx1"/>
                </a:solidFill>
              </a:rPr>
              <a:t>qkrrytn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39" name="모서리가 둥근 직사각형 338"/>
          <p:cNvSpPr/>
          <p:nvPr/>
        </p:nvSpPr>
        <p:spPr>
          <a:xfrm>
            <a:off x="5263343" y="2943927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29.8 second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40" name="모서리가 둥근 직사각형 339"/>
          <p:cNvSpPr/>
          <p:nvPr/>
        </p:nvSpPr>
        <p:spPr>
          <a:xfrm>
            <a:off x="4721416" y="2704792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41" name="모서리가 둥근 직사각형 340"/>
          <p:cNvSpPr/>
          <p:nvPr/>
        </p:nvSpPr>
        <p:spPr>
          <a:xfrm>
            <a:off x="6221251" y="2689696"/>
            <a:ext cx="694114" cy="328983"/>
          </a:xfrm>
          <a:prstGeom prst="roundRect">
            <a:avLst/>
          </a:prstGeom>
          <a:gradFill>
            <a:gsLst>
              <a:gs pos="66000">
                <a:srgbClr val="80D8D5"/>
              </a:gs>
              <a:gs pos="0">
                <a:srgbClr val="00B0F0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6246221" y="2802880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 flipV="1">
            <a:off x="6360599" y="2823537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 flipV="1">
            <a:off x="6709076" y="2780838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모서리가 둥근 직사각형 344"/>
          <p:cNvSpPr/>
          <p:nvPr/>
        </p:nvSpPr>
        <p:spPr>
          <a:xfrm>
            <a:off x="6239301" y="2937969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1000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46" name="모서리가 둥근 직사각형 345"/>
          <p:cNvSpPr/>
          <p:nvPr/>
        </p:nvSpPr>
        <p:spPr>
          <a:xfrm>
            <a:off x="4648079" y="3345314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김교수          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7" name="모서리가 둥근 직사각형 346"/>
          <p:cNvSpPr/>
          <p:nvPr/>
        </p:nvSpPr>
        <p:spPr>
          <a:xfrm>
            <a:off x="5262412" y="3679673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30.1 second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48" name="모서리가 둥근 직사각형 347"/>
          <p:cNvSpPr/>
          <p:nvPr/>
        </p:nvSpPr>
        <p:spPr>
          <a:xfrm>
            <a:off x="4720485" y="3440538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2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49" name="모서리가 둥근 직사각형 348"/>
          <p:cNvSpPr/>
          <p:nvPr/>
        </p:nvSpPr>
        <p:spPr>
          <a:xfrm>
            <a:off x="6220320" y="3425442"/>
            <a:ext cx="694114" cy="328983"/>
          </a:xfrm>
          <a:prstGeom prst="roundRect">
            <a:avLst/>
          </a:prstGeom>
          <a:gradFill>
            <a:gsLst>
              <a:gs pos="66000">
                <a:srgbClr val="80D8D5"/>
              </a:gs>
              <a:gs pos="0">
                <a:srgbClr val="00B0F0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6245290" y="3538626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 flipV="1">
            <a:off x="6359668" y="3559283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 flipV="1">
            <a:off x="6708145" y="3516584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모서리가 둥근 직사각형 352"/>
          <p:cNvSpPr/>
          <p:nvPr/>
        </p:nvSpPr>
        <p:spPr>
          <a:xfrm>
            <a:off x="6238370" y="3673715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1000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54" name="모서리가 둥근 직사각형 353"/>
          <p:cNvSpPr/>
          <p:nvPr/>
        </p:nvSpPr>
        <p:spPr>
          <a:xfrm>
            <a:off x="4647643" y="4069967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r>
              <a:rPr lang="ko-KR" altLang="en-US" sz="1100" b="1" dirty="0" err="1" smtClean="0">
                <a:ln w="19050">
                  <a:noFill/>
                </a:ln>
                <a:solidFill>
                  <a:schemeClr val="tx1"/>
                </a:solidFill>
              </a:rPr>
              <a:t>탑쌓기합니다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55" name="모서리가 둥근 직사각형 354"/>
          <p:cNvSpPr/>
          <p:nvPr/>
        </p:nvSpPr>
        <p:spPr>
          <a:xfrm>
            <a:off x="5261976" y="4404326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30.2 second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56" name="모서리가 둥근 직사각형 355"/>
          <p:cNvSpPr/>
          <p:nvPr/>
        </p:nvSpPr>
        <p:spPr>
          <a:xfrm>
            <a:off x="4720049" y="4165191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6219884" y="4150095"/>
            <a:ext cx="694114" cy="328983"/>
          </a:xfrm>
          <a:prstGeom prst="roundRect">
            <a:avLst/>
          </a:prstGeom>
          <a:gradFill>
            <a:gsLst>
              <a:gs pos="66000">
                <a:srgbClr val="80D8D5"/>
              </a:gs>
              <a:gs pos="0">
                <a:srgbClr val="00B0F0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44854" y="4263279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 flipV="1">
            <a:off x="6359232" y="4283936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 flipV="1">
            <a:off x="6707709" y="4241237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모서리가 둥근 직사각형 360"/>
          <p:cNvSpPr/>
          <p:nvPr/>
        </p:nvSpPr>
        <p:spPr>
          <a:xfrm>
            <a:off x="6237934" y="4398368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1000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84" name="모서리가 둥근 직사각형 383"/>
          <p:cNvSpPr/>
          <p:nvPr/>
        </p:nvSpPr>
        <p:spPr>
          <a:xfrm>
            <a:off x="4646437" y="4788300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r>
              <a:rPr lang="ko-KR" altLang="en-US" sz="1100" b="1" dirty="0" err="1" smtClean="0">
                <a:ln w="19050">
                  <a:noFill/>
                </a:ln>
                <a:solidFill>
                  <a:schemeClr val="tx1"/>
                </a:solidFill>
              </a:rPr>
              <a:t>겔게렉ㄺ게렉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85" name="모서리가 둥근 직사각형 384"/>
          <p:cNvSpPr/>
          <p:nvPr/>
        </p:nvSpPr>
        <p:spPr>
          <a:xfrm>
            <a:off x="5260770" y="5122659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31.2 second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86" name="모서리가 둥근 직사각형 385"/>
          <p:cNvSpPr/>
          <p:nvPr/>
        </p:nvSpPr>
        <p:spPr>
          <a:xfrm>
            <a:off x="4718843" y="4883524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87" name="모서리가 둥근 직사각형 386"/>
          <p:cNvSpPr/>
          <p:nvPr/>
        </p:nvSpPr>
        <p:spPr>
          <a:xfrm>
            <a:off x="6218678" y="4868428"/>
            <a:ext cx="694114" cy="328983"/>
          </a:xfrm>
          <a:prstGeom prst="roundRect">
            <a:avLst/>
          </a:prstGeom>
          <a:gradFill>
            <a:gsLst>
              <a:gs pos="66000">
                <a:srgbClr val="80D8D5"/>
              </a:gs>
              <a:gs pos="0">
                <a:srgbClr val="00B0F0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43648" y="4981612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 flipV="1">
            <a:off x="6358026" y="5002269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 flipV="1">
            <a:off x="6706503" y="4959570"/>
            <a:ext cx="171544" cy="85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모서리가 둥근 직사각형 390"/>
          <p:cNvSpPr/>
          <p:nvPr/>
        </p:nvSpPr>
        <p:spPr>
          <a:xfrm>
            <a:off x="6236728" y="5116701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1000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4207" y="2253784"/>
            <a:ext cx="651606" cy="311911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직사각형 231"/>
          <p:cNvSpPr/>
          <p:nvPr/>
        </p:nvSpPr>
        <p:spPr>
          <a:xfrm>
            <a:off x="5571268" y="2227532"/>
            <a:ext cx="651606" cy="311911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41" y="4825338"/>
            <a:ext cx="1828804" cy="1828804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65" y="5931457"/>
            <a:ext cx="666609" cy="6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90586" y="94649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7570" y="1841158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7570" y="2214177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78153" y="1565991"/>
            <a:ext cx="352409" cy="131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54971" y="1813580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07311" y="1815903"/>
            <a:ext cx="705395" cy="1741160"/>
          </a:xfrm>
          <a:prstGeom prst="roundRect">
            <a:avLst/>
          </a:prstGeom>
          <a:solidFill>
            <a:srgbClr val="E4A15E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382663" y="193065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85928" y="2453800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90258" y="2976947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2992245" y="1968974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8" y="338353"/>
            <a:ext cx="3475985" cy="139579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80956" y="5078564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90585" y="628049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십자형 19"/>
          <p:cNvSpPr/>
          <p:nvPr/>
        </p:nvSpPr>
        <p:spPr>
          <a:xfrm>
            <a:off x="1034442" y="188187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/>
          <p:nvPr/>
        </p:nvSpPr>
        <p:spPr>
          <a:xfrm>
            <a:off x="1034442" y="225378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13565" y="4708018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8634" y="1064028"/>
            <a:ext cx="3249652" cy="4642006"/>
          </a:xfrm>
          <a:prstGeom prst="roundRect">
            <a:avLst>
              <a:gd name="adj" fmla="val 7823"/>
            </a:avLst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0569" y="1262434"/>
            <a:ext cx="2725782" cy="623038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랭킹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0956" y="5873262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13564" y="5985143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5468" y="5985143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" name="위로 구부러진 화살표 27"/>
          <p:cNvSpPr/>
          <p:nvPr/>
        </p:nvSpPr>
        <p:spPr>
          <a:xfrm rot="16200000">
            <a:off x="391061" y="6071019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3895814" y="960786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681327" y="1996417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1000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층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673875" y="2004485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1000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층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83665" y="2221840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천벌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08927" y="2221588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스파이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80620" y="2001833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클래식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3631" y="5506124"/>
            <a:ext cx="2455488" cy="129679"/>
          </a:xfrm>
          <a:prstGeom prst="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35" idx="1"/>
          </p:cNvCxnSpPr>
          <p:nvPr/>
        </p:nvCxnSpPr>
        <p:spPr>
          <a:xfrm flipH="1">
            <a:off x="680569" y="2155320"/>
            <a:ext cx="51" cy="665045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1396523" y="2155320"/>
            <a:ext cx="0" cy="36000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2456704" y="5473643"/>
            <a:ext cx="728763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n w="19050">
                  <a:noFill/>
                </a:ln>
                <a:solidFill>
                  <a:schemeClr val="tx1"/>
                </a:solidFill>
              </a:rPr>
              <a:t>내 랭킹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916731" y="1482721"/>
            <a:ext cx="208928" cy="212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>
            <a:spLocks noChangeAspect="1"/>
          </p:cNvSpPr>
          <p:nvPr/>
        </p:nvSpPr>
        <p:spPr>
          <a:xfrm>
            <a:off x="4754797" y="94649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4651781" y="1841158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4651781" y="2214177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386058" y="1565991"/>
            <a:ext cx="352409" cy="131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7619182" y="1813580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1522" y="1815903"/>
            <a:ext cx="705395" cy="1741160"/>
          </a:xfrm>
          <a:prstGeom prst="roundRect">
            <a:avLst/>
          </a:prstGeom>
          <a:solidFill>
            <a:srgbClr val="E4A15E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946874" y="193065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7950139" y="2453800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7954469" y="2976947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6" name="이등변 삼각형 175"/>
          <p:cNvSpPr/>
          <p:nvPr/>
        </p:nvSpPr>
        <p:spPr>
          <a:xfrm rot="16200000">
            <a:off x="7556456" y="1968974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79" y="338353"/>
            <a:ext cx="3475985" cy="1395797"/>
          </a:xfrm>
          <a:prstGeom prst="rect">
            <a:avLst/>
          </a:prstGeom>
        </p:spPr>
      </p:pic>
      <p:sp>
        <p:nvSpPr>
          <p:cNvPr id="180" name="직사각형 179"/>
          <p:cNvSpPr/>
          <p:nvPr/>
        </p:nvSpPr>
        <p:spPr>
          <a:xfrm>
            <a:off x="5445167" y="5078564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연결선 181"/>
          <p:cNvCxnSpPr/>
          <p:nvPr/>
        </p:nvCxnSpPr>
        <p:spPr>
          <a:xfrm flipH="1">
            <a:off x="4754796" y="628049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십자형 182"/>
          <p:cNvSpPr/>
          <p:nvPr/>
        </p:nvSpPr>
        <p:spPr>
          <a:xfrm>
            <a:off x="5598653" y="188187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십자형 183"/>
          <p:cNvSpPr/>
          <p:nvPr/>
        </p:nvSpPr>
        <p:spPr>
          <a:xfrm>
            <a:off x="5598653" y="225378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5777776" y="4708018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982845" y="1064028"/>
            <a:ext cx="3249652" cy="4642006"/>
          </a:xfrm>
          <a:prstGeom prst="roundRect">
            <a:avLst>
              <a:gd name="adj" fmla="val 7823"/>
            </a:avLst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5244780" y="1262434"/>
            <a:ext cx="2725782" cy="623038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랭킹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5445167" y="5873262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777775" y="5985143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4869679" y="5985143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1" name="위로 구부러진 화살표 190"/>
          <p:cNvSpPr/>
          <p:nvPr/>
        </p:nvSpPr>
        <p:spPr>
          <a:xfrm rot="16200000">
            <a:off x="4955272" y="6071019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3" name="직선 연결선 192"/>
          <p:cNvCxnSpPr/>
          <p:nvPr/>
        </p:nvCxnSpPr>
        <p:spPr>
          <a:xfrm flipH="1">
            <a:off x="8460025" y="960786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모서리가 둥근 직사각형 193"/>
          <p:cNvSpPr/>
          <p:nvPr/>
        </p:nvSpPr>
        <p:spPr>
          <a:xfrm>
            <a:off x="6245538" y="1996417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1000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층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7238086" y="2004485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 w="19050">
                  <a:noFill/>
                </a:ln>
                <a:solidFill>
                  <a:schemeClr val="tx1"/>
                </a:solidFill>
              </a:rPr>
              <a:t>1000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층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47876" y="2221840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천벌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6773138" y="2221588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스파이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5244831" y="2001833"/>
            <a:ext cx="715220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클래식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5297842" y="5506124"/>
            <a:ext cx="2455488" cy="129679"/>
          </a:xfrm>
          <a:prstGeom prst="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/>
          <p:cNvCxnSpPr>
            <a:stCxn id="198" idx="1"/>
          </p:cNvCxnSpPr>
          <p:nvPr/>
        </p:nvCxnSpPr>
        <p:spPr>
          <a:xfrm flipH="1">
            <a:off x="5244780" y="2155320"/>
            <a:ext cx="51" cy="665045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H="1">
            <a:off x="5960734" y="2155320"/>
            <a:ext cx="0" cy="36000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모서리가 둥근 직사각형 246"/>
          <p:cNvSpPr/>
          <p:nvPr/>
        </p:nvSpPr>
        <p:spPr>
          <a:xfrm>
            <a:off x="7020915" y="5473643"/>
            <a:ext cx="728763" cy="30697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n w="19050">
                  <a:noFill/>
                </a:ln>
                <a:solidFill>
                  <a:schemeClr val="tx1"/>
                </a:solidFill>
              </a:rPr>
              <a:t>내 랭킹</a:t>
            </a:r>
            <a:endParaRPr lang="ko-KR" altLang="en-US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8480942" y="1482721"/>
            <a:ext cx="208928" cy="212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5445167" y="3498499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5445167" y="270549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5445167" y="428881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2" name="직선 연결선 191"/>
          <p:cNvCxnSpPr/>
          <p:nvPr/>
        </p:nvCxnSpPr>
        <p:spPr>
          <a:xfrm>
            <a:off x="5346462" y="5474220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모서리가 둥근 직사각형 198"/>
          <p:cNvSpPr/>
          <p:nvPr/>
        </p:nvSpPr>
        <p:spPr>
          <a:xfrm>
            <a:off x="5244780" y="2489336"/>
            <a:ext cx="2725782" cy="2984103"/>
          </a:xfrm>
          <a:prstGeom prst="roundRect">
            <a:avLst>
              <a:gd name="adj" fmla="val 1753"/>
            </a:avLst>
          </a:prstGeom>
          <a:solidFill>
            <a:srgbClr val="FFFF75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7787488" y="2793290"/>
            <a:ext cx="95795" cy="2556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7787488" y="3103826"/>
            <a:ext cx="95795" cy="2412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5333646" y="2610269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1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r>
              <a:rPr lang="ko-KR" altLang="en-US" sz="1100" b="1" dirty="0" err="1" smtClean="0">
                <a:ln w="19050">
                  <a:noFill/>
                </a:ln>
                <a:solidFill>
                  <a:schemeClr val="tx1"/>
                </a:solidFill>
              </a:rPr>
              <a:t>나나나나나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5947979" y="2944628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288200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205" name="직선 연결선 204"/>
          <p:cNvCxnSpPr/>
          <p:nvPr/>
        </p:nvCxnSpPr>
        <p:spPr>
          <a:xfrm>
            <a:off x="5346462" y="5476680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6905688" y="2692362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6923937" y="2938670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11206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1" name="포인트가 5개인 별 210"/>
          <p:cNvSpPr/>
          <p:nvPr/>
        </p:nvSpPr>
        <p:spPr>
          <a:xfrm rot="720000">
            <a:off x="6928152" y="2833985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포인트가 5개인 별 211"/>
          <p:cNvSpPr/>
          <p:nvPr/>
        </p:nvSpPr>
        <p:spPr>
          <a:xfrm rot="2220000">
            <a:off x="6939001" y="2723946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자유형 212"/>
          <p:cNvSpPr/>
          <p:nvPr/>
        </p:nvSpPr>
        <p:spPr>
          <a:xfrm>
            <a:off x="6947133" y="2836472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F3C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자유형 213"/>
          <p:cNvSpPr/>
          <p:nvPr/>
        </p:nvSpPr>
        <p:spPr>
          <a:xfrm>
            <a:off x="6933597" y="2800716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E26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자유형 214"/>
          <p:cNvSpPr/>
          <p:nvPr/>
        </p:nvSpPr>
        <p:spPr>
          <a:xfrm>
            <a:off x="6958112" y="2750609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D01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5406051" y="2705493"/>
            <a:ext cx="464041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 w="12700">
                  <a:noFill/>
                </a:ln>
                <a:solidFill>
                  <a:schemeClr val="tx1"/>
                </a:solidFill>
              </a:rPr>
              <a:t>1593</a:t>
            </a:r>
            <a:endParaRPr lang="ko-KR" altLang="en-US" sz="8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329143" y="3355842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r>
              <a:rPr lang="ko-KR" altLang="en-US" sz="1100" b="1" dirty="0" err="1" smtClean="0">
                <a:ln w="19050">
                  <a:noFill/>
                </a:ln>
                <a:solidFill>
                  <a:schemeClr val="tx1"/>
                </a:solidFill>
              </a:rPr>
              <a:t>휘휘라리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5943476" y="3690201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243228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6901185" y="3437935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6919434" y="3684243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11165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1" name="포인트가 5개인 별 220"/>
          <p:cNvSpPr/>
          <p:nvPr/>
        </p:nvSpPr>
        <p:spPr>
          <a:xfrm rot="720000">
            <a:off x="7480842" y="3583633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포인트가 5개인 별 221"/>
          <p:cNvSpPr/>
          <p:nvPr/>
        </p:nvSpPr>
        <p:spPr>
          <a:xfrm rot="2220000">
            <a:off x="6934498" y="3469519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자유형 222"/>
          <p:cNvSpPr/>
          <p:nvPr/>
        </p:nvSpPr>
        <p:spPr>
          <a:xfrm>
            <a:off x="6942630" y="3582045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F3C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223"/>
          <p:cNvSpPr/>
          <p:nvPr/>
        </p:nvSpPr>
        <p:spPr>
          <a:xfrm>
            <a:off x="6929094" y="3546289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E26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자유형 224"/>
          <p:cNvSpPr/>
          <p:nvPr/>
        </p:nvSpPr>
        <p:spPr>
          <a:xfrm>
            <a:off x="6953609" y="3496182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D01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5401549" y="3451066"/>
            <a:ext cx="469432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 w="12700">
                  <a:noFill/>
                </a:ln>
                <a:solidFill>
                  <a:schemeClr val="tx1"/>
                </a:solidFill>
              </a:rPr>
              <a:t>1594</a:t>
            </a:r>
            <a:endParaRPr lang="ko-KR" altLang="en-US" sz="8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5336497" y="4087790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r>
              <a:rPr lang="ko-KR" altLang="en-US" sz="1100" b="1" dirty="0" err="1" smtClean="0">
                <a:ln w="19050">
                  <a:noFill/>
                </a:ln>
                <a:solidFill>
                  <a:schemeClr val="tx1"/>
                </a:solidFill>
              </a:rPr>
              <a:t>이규수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5950830" y="4422149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229321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6908539" y="4169883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6926788" y="4416191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10723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5408903" y="4183014"/>
            <a:ext cx="462078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n w="12700">
                  <a:noFill/>
                </a:ln>
                <a:solidFill>
                  <a:schemeClr val="tx1"/>
                </a:solidFill>
              </a:rPr>
              <a:t>1595</a:t>
            </a:r>
            <a:endParaRPr lang="ko-KR" altLang="en-US" sz="800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32" name="포인트가 5개인 별 231"/>
          <p:cNvSpPr/>
          <p:nvPr/>
        </p:nvSpPr>
        <p:spPr>
          <a:xfrm rot="2220000">
            <a:off x="7459133" y="4195074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포인트가 5개인 별 232"/>
          <p:cNvSpPr/>
          <p:nvPr/>
        </p:nvSpPr>
        <p:spPr>
          <a:xfrm rot="180000">
            <a:off x="7326664" y="4277380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달 233"/>
          <p:cNvSpPr/>
          <p:nvPr/>
        </p:nvSpPr>
        <p:spPr>
          <a:xfrm rot="900000">
            <a:off x="6970263" y="4196137"/>
            <a:ext cx="93669" cy="164792"/>
          </a:xfrm>
          <a:prstGeom prst="mo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포인트가 5개인 별 234"/>
          <p:cNvSpPr/>
          <p:nvPr/>
        </p:nvSpPr>
        <p:spPr>
          <a:xfrm rot="180000">
            <a:off x="7104791" y="4296409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포인트가 5개인 별 235"/>
          <p:cNvSpPr/>
          <p:nvPr/>
        </p:nvSpPr>
        <p:spPr>
          <a:xfrm rot="180000">
            <a:off x="7152518" y="4198471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5336497" y="4804131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r>
              <a:rPr lang="ko-KR" altLang="en-US" sz="1100" b="1" dirty="0" err="1" smtClean="0">
                <a:ln w="19050">
                  <a:noFill/>
                </a:ln>
                <a:solidFill>
                  <a:schemeClr val="tx1"/>
                </a:solidFill>
              </a:rPr>
              <a:t>아악으악각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5950830" y="5138490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219321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6908539" y="4886224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6926788" y="5132532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10537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5408903" y="4899355"/>
            <a:ext cx="462078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ln w="12700">
                  <a:noFill/>
                </a:ln>
                <a:solidFill>
                  <a:schemeClr val="tx1"/>
                </a:solidFill>
              </a:rPr>
              <a:t>1595</a:t>
            </a:r>
            <a:endParaRPr lang="ko-KR" altLang="en-US" sz="800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42" name="포인트가 5개인 별 241"/>
          <p:cNvSpPr/>
          <p:nvPr/>
        </p:nvSpPr>
        <p:spPr>
          <a:xfrm rot="2220000">
            <a:off x="7459133" y="4911415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포인트가 5개인 별 242"/>
          <p:cNvSpPr/>
          <p:nvPr/>
        </p:nvSpPr>
        <p:spPr>
          <a:xfrm rot="180000">
            <a:off x="7326664" y="4993721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달 243"/>
          <p:cNvSpPr/>
          <p:nvPr/>
        </p:nvSpPr>
        <p:spPr>
          <a:xfrm rot="900000">
            <a:off x="6970263" y="4912478"/>
            <a:ext cx="93669" cy="164792"/>
          </a:xfrm>
          <a:prstGeom prst="mo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포인트가 5개인 별 244"/>
          <p:cNvSpPr/>
          <p:nvPr/>
        </p:nvSpPr>
        <p:spPr>
          <a:xfrm rot="180000">
            <a:off x="7104791" y="5012750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포인트가 5개인 별 245"/>
          <p:cNvSpPr/>
          <p:nvPr/>
        </p:nvSpPr>
        <p:spPr>
          <a:xfrm rot="180000">
            <a:off x="7152518" y="4914812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0956" y="3498499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80956" y="270549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80956" y="4288813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782251" y="5474220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680569" y="2489336"/>
            <a:ext cx="2725782" cy="2984103"/>
          </a:xfrm>
          <a:prstGeom prst="roundRect">
            <a:avLst>
              <a:gd name="adj" fmla="val 1753"/>
            </a:avLst>
          </a:prstGeom>
          <a:solidFill>
            <a:srgbClr val="FFFF75"/>
          </a:solidFill>
          <a:ln w="63500">
            <a:solidFill>
              <a:srgbClr val="6F3B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23277" y="2793290"/>
            <a:ext cx="95795" cy="2556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23277" y="3103826"/>
            <a:ext cx="95795" cy="2412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9435" y="2610269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r>
              <a:rPr lang="ko-KR" altLang="en-US" sz="1100" b="1" dirty="0" err="1" smtClean="0">
                <a:ln w="19050">
                  <a:noFill/>
                </a:ln>
                <a:solidFill>
                  <a:schemeClr val="tx1"/>
                </a:solidFill>
              </a:rPr>
              <a:t>탑쌓기합니다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383768" y="2944628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288200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782251" y="5476680"/>
            <a:ext cx="2350797" cy="0"/>
          </a:xfrm>
          <a:prstGeom prst="line">
            <a:avLst/>
          </a:prstGeom>
          <a:ln w="63500">
            <a:solidFill>
              <a:srgbClr val="6F3B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2341477" y="2692362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59726" y="2938670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11206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포인트가 5개인 별 47"/>
          <p:cNvSpPr/>
          <p:nvPr/>
        </p:nvSpPr>
        <p:spPr>
          <a:xfrm rot="720000">
            <a:off x="2363941" y="2833985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 rot="2220000">
            <a:off x="2374790" y="2723946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2382922" y="2836472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F3C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2369386" y="2800716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E26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2393901" y="2750609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D01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41841" y="2705493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64932" y="3355842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김교수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79265" y="3690201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243228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336974" y="3437935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355223" y="3684243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11165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8" name="포인트가 5개인 별 57"/>
          <p:cNvSpPr/>
          <p:nvPr/>
        </p:nvSpPr>
        <p:spPr>
          <a:xfrm rot="720000">
            <a:off x="2916631" y="3583633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포인트가 5개인 별 58"/>
          <p:cNvSpPr/>
          <p:nvPr/>
        </p:nvSpPr>
        <p:spPr>
          <a:xfrm rot="2220000">
            <a:off x="2370287" y="3469519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2378419" y="3582045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F3C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2364883" y="3546289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E26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>
            <a:off x="2389398" y="3496182"/>
            <a:ext cx="609649" cy="111968"/>
          </a:xfrm>
          <a:custGeom>
            <a:avLst/>
            <a:gdLst>
              <a:gd name="connsiteX0" fmla="*/ 0 w 625033"/>
              <a:gd name="connsiteY0" fmla="*/ 111968 h 111968"/>
              <a:gd name="connsiteX1" fmla="*/ 389681 w 625033"/>
              <a:gd name="connsiteY1" fmla="*/ 79 h 111968"/>
              <a:gd name="connsiteX2" fmla="*/ 308658 w 625033"/>
              <a:gd name="connsiteY2" fmla="*/ 92677 h 111968"/>
              <a:gd name="connsiteX3" fmla="*/ 625033 w 625033"/>
              <a:gd name="connsiteY3" fmla="*/ 79 h 11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33" h="111968">
                <a:moveTo>
                  <a:pt x="0" y="111968"/>
                </a:moveTo>
                <a:cubicBezTo>
                  <a:pt x="169119" y="57631"/>
                  <a:pt x="338238" y="3294"/>
                  <a:pt x="389681" y="79"/>
                </a:cubicBezTo>
                <a:cubicBezTo>
                  <a:pt x="441124" y="-3136"/>
                  <a:pt x="269433" y="92677"/>
                  <a:pt x="308658" y="92677"/>
                </a:cubicBezTo>
                <a:cubicBezTo>
                  <a:pt x="347883" y="92677"/>
                  <a:pt x="551727" y="14226"/>
                  <a:pt x="625033" y="79"/>
                </a:cubicBezTo>
              </a:path>
            </a:pathLst>
          </a:custGeom>
          <a:noFill/>
          <a:ln>
            <a:solidFill>
              <a:srgbClr val="D01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37338" y="3451066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2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72286" y="4087790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이교수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386619" y="4422149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229321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44328" y="4169883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62577" y="4416191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10723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844692" y="4183014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9" name="포인트가 5개인 별 68"/>
          <p:cNvSpPr/>
          <p:nvPr/>
        </p:nvSpPr>
        <p:spPr>
          <a:xfrm rot="2220000">
            <a:off x="2894922" y="4195074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포인트가 5개인 별 69"/>
          <p:cNvSpPr/>
          <p:nvPr/>
        </p:nvSpPr>
        <p:spPr>
          <a:xfrm rot="180000">
            <a:off x="2762453" y="4277380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달 70"/>
          <p:cNvSpPr/>
          <p:nvPr/>
        </p:nvSpPr>
        <p:spPr>
          <a:xfrm rot="900000">
            <a:off x="2406052" y="4196137"/>
            <a:ext cx="93669" cy="164792"/>
          </a:xfrm>
          <a:prstGeom prst="mo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포인트가 5개인 별 71"/>
          <p:cNvSpPr/>
          <p:nvPr/>
        </p:nvSpPr>
        <p:spPr>
          <a:xfrm rot="180000">
            <a:off x="2540580" y="4296409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포인트가 5개인 별 72"/>
          <p:cNvSpPr/>
          <p:nvPr/>
        </p:nvSpPr>
        <p:spPr>
          <a:xfrm rot="180000">
            <a:off x="2588307" y="4198471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72286" y="4804131"/>
            <a:ext cx="2350797" cy="575583"/>
          </a:xfrm>
          <a:prstGeom prst="roundRect">
            <a:avLst/>
          </a:prstGeom>
          <a:solidFill>
            <a:srgbClr val="FFFFB9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r>
              <a:rPr lang="en-US" altLang="ko-KR" sz="1100" b="1" dirty="0" err="1" smtClean="0">
                <a:ln w="19050">
                  <a:noFill/>
                </a:ln>
                <a:solidFill>
                  <a:schemeClr val="tx1"/>
                </a:solidFill>
              </a:rPr>
              <a:t>qkrrytn</a:t>
            </a:r>
            <a:r>
              <a:rPr lang="ko-KR" altLang="en-US" sz="1100" b="1" dirty="0" smtClean="0">
                <a:ln w="19050">
                  <a:noFill/>
                </a:ln>
                <a:solidFill>
                  <a:schemeClr val="tx1"/>
                </a:solidFill>
              </a:rPr>
              <a:t>          </a:t>
            </a:r>
            <a:endParaRPr lang="en-US" altLang="ko-KR" sz="11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1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386619" y="5138490"/>
            <a:ext cx="861381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219321 score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44328" y="4886224"/>
            <a:ext cx="692440" cy="328983"/>
          </a:xfrm>
          <a:prstGeom prst="roundRect">
            <a:avLst/>
          </a:prstGeom>
          <a:gradFill>
            <a:gsLst>
              <a:gs pos="80000">
                <a:srgbClr val="80805D">
                  <a:alpha val="68000"/>
                </a:srgbClr>
              </a:gs>
              <a:gs pos="0">
                <a:schemeClr val="tx1"/>
              </a:gs>
              <a:gs pos="100000">
                <a:srgbClr val="FFFFB9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62577" y="5132532"/>
            <a:ext cx="653329" cy="179582"/>
          </a:xfrm>
          <a:prstGeom prst="roundRect">
            <a:avLst>
              <a:gd name="adj" fmla="val 31928"/>
            </a:avLst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10537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층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844692" y="4899355"/>
            <a:ext cx="412734" cy="3983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endParaRPr lang="ko-KR" altLang="en-US" sz="2800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79" name="포인트가 5개인 별 78"/>
          <p:cNvSpPr/>
          <p:nvPr/>
        </p:nvSpPr>
        <p:spPr>
          <a:xfrm rot="2220000">
            <a:off x="2894922" y="4911415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포인트가 5개인 별 79"/>
          <p:cNvSpPr/>
          <p:nvPr/>
        </p:nvSpPr>
        <p:spPr>
          <a:xfrm rot="180000">
            <a:off x="2762453" y="4993721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달 80"/>
          <p:cNvSpPr/>
          <p:nvPr/>
        </p:nvSpPr>
        <p:spPr>
          <a:xfrm rot="900000">
            <a:off x="2406052" y="4912478"/>
            <a:ext cx="93669" cy="164792"/>
          </a:xfrm>
          <a:prstGeom prst="moon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포인트가 5개인 별 81"/>
          <p:cNvSpPr/>
          <p:nvPr/>
        </p:nvSpPr>
        <p:spPr>
          <a:xfrm rot="180000">
            <a:off x="2540580" y="5012750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포인트가 5개인 별 82"/>
          <p:cNvSpPr/>
          <p:nvPr/>
        </p:nvSpPr>
        <p:spPr>
          <a:xfrm rot="180000">
            <a:off x="2588307" y="4914812"/>
            <a:ext cx="72000" cy="72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5278418" y="2253784"/>
            <a:ext cx="651606" cy="311911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14207" y="2253784"/>
            <a:ext cx="651606" cy="311911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2" name="직선 화살표 연결선 251"/>
          <p:cNvCxnSpPr/>
          <p:nvPr/>
        </p:nvCxnSpPr>
        <p:spPr>
          <a:xfrm>
            <a:off x="3895814" y="3249227"/>
            <a:ext cx="85898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0153" y="2254220"/>
            <a:ext cx="1621139" cy="2917112"/>
          </a:xfrm>
          <a:prstGeom prst="rect">
            <a:avLst/>
          </a:prstGeom>
          <a:gradFill>
            <a:gsLst>
              <a:gs pos="61000">
                <a:srgbClr val="AFF0FF"/>
              </a:gs>
              <a:gs pos="85000">
                <a:schemeClr val="accent1">
                  <a:lumMod val="5000"/>
                  <a:lumOff val="95000"/>
                </a:schemeClr>
              </a:gs>
              <a:gs pos="0">
                <a:srgbClr val="B9FDF5"/>
              </a:gs>
              <a:gs pos="0">
                <a:srgbClr val="79C2FF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58602" y="4878053"/>
            <a:ext cx="904240" cy="293279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58602" y="4584774"/>
            <a:ext cx="904240" cy="293279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58602" y="4299975"/>
            <a:ext cx="904240" cy="293279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53522" y="4015495"/>
            <a:ext cx="904240" cy="293279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53522" y="3730696"/>
            <a:ext cx="904240" cy="293279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53522" y="3434146"/>
            <a:ext cx="904240" cy="293279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6959" y="3968613"/>
            <a:ext cx="591397" cy="186483"/>
          </a:xfrm>
          <a:prstGeom prst="rect">
            <a:avLst/>
          </a:prstGeom>
          <a:solidFill>
            <a:srgbClr val="FBBE6D"/>
          </a:solidFill>
          <a:ln w="28575">
            <a:solidFill>
              <a:srgbClr val="271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98556" y="4123660"/>
            <a:ext cx="824360" cy="259943"/>
          </a:xfrm>
          <a:prstGeom prst="rect">
            <a:avLst/>
          </a:prstGeom>
          <a:solidFill>
            <a:srgbClr val="FBBE6D"/>
          </a:solidFill>
          <a:ln w="31750">
            <a:solidFill>
              <a:srgbClr val="271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33438" y="4220281"/>
            <a:ext cx="979126" cy="308745"/>
          </a:xfrm>
          <a:prstGeom prst="rect">
            <a:avLst/>
          </a:prstGeom>
          <a:solidFill>
            <a:srgbClr val="AD6529"/>
          </a:solidFill>
          <a:ln w="38100">
            <a:solidFill>
              <a:srgbClr val="271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423155" y="3785090"/>
            <a:ext cx="398936" cy="125795"/>
          </a:xfrm>
          <a:prstGeom prst="rect">
            <a:avLst/>
          </a:prstGeom>
          <a:solidFill>
            <a:srgbClr val="AD6529"/>
          </a:solidFill>
          <a:ln w="25400">
            <a:solidFill>
              <a:srgbClr val="271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491758" y="3616471"/>
            <a:ext cx="295538" cy="93191"/>
          </a:xfrm>
          <a:prstGeom prst="rect">
            <a:avLst/>
          </a:prstGeom>
          <a:solidFill>
            <a:srgbClr val="AD6529"/>
          </a:solidFill>
          <a:ln w="15875">
            <a:solidFill>
              <a:srgbClr val="271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>
            <a:spLocks noChangeAspect="1"/>
          </p:cNvSpPr>
          <p:nvPr/>
        </p:nvSpPr>
        <p:spPr>
          <a:xfrm>
            <a:off x="1451626" y="3483998"/>
            <a:ext cx="144990" cy="45719"/>
          </a:xfrm>
          <a:prstGeom prst="rect">
            <a:avLst/>
          </a:prstGeom>
          <a:solidFill>
            <a:srgbClr val="AD6529"/>
          </a:solidFill>
          <a:ln w="9525">
            <a:solidFill>
              <a:srgbClr val="271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>
            <a:spLocks noChangeAspect="1"/>
          </p:cNvSpPr>
          <p:nvPr/>
        </p:nvSpPr>
        <p:spPr>
          <a:xfrm>
            <a:off x="1445489" y="3520143"/>
            <a:ext cx="177134" cy="55855"/>
          </a:xfrm>
          <a:prstGeom prst="rect">
            <a:avLst/>
          </a:prstGeom>
          <a:solidFill>
            <a:srgbClr val="AD6529"/>
          </a:solidFill>
          <a:ln w="9525">
            <a:solidFill>
              <a:srgbClr val="271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472504" y="3458535"/>
            <a:ext cx="77950" cy="45719"/>
          </a:xfrm>
          <a:prstGeom prst="rect">
            <a:avLst/>
          </a:prstGeom>
          <a:solidFill>
            <a:srgbClr val="FBBE6D"/>
          </a:solidFill>
          <a:ln w="6350">
            <a:solidFill>
              <a:srgbClr val="271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13841" y="2399166"/>
            <a:ext cx="983602" cy="67056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00" y="507730"/>
            <a:ext cx="3140893" cy="561736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122405" y="552890"/>
            <a:ext cx="3096362" cy="55102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34092" y="2511382"/>
            <a:ext cx="2163535" cy="1105089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6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6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18156" y="2864596"/>
            <a:ext cx="576000" cy="576000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857891" y="2864596"/>
            <a:ext cx="576000" cy="576000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이등변 삼각형 39"/>
          <p:cNvSpPr/>
          <p:nvPr/>
        </p:nvSpPr>
        <p:spPr>
          <a:xfrm rot="5400000">
            <a:off x="3052591" y="3002257"/>
            <a:ext cx="365383" cy="291518"/>
          </a:xfrm>
          <a:prstGeom prst="triangle">
            <a:avLst/>
          </a:prstGeom>
          <a:solidFill>
            <a:srgbClr val="FFFF75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10395" y="3152596"/>
            <a:ext cx="270989" cy="208976"/>
          </a:xfrm>
          <a:prstGeom prst="rect">
            <a:avLst/>
          </a:prstGeom>
          <a:solidFill>
            <a:srgbClr val="FFFF75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>
            <a:off x="3963199" y="2968723"/>
            <a:ext cx="365383" cy="178325"/>
          </a:xfrm>
          <a:prstGeom prst="triangle">
            <a:avLst/>
          </a:prstGeom>
          <a:solidFill>
            <a:srgbClr val="FFFF75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/>
          <p:nvPr/>
        </p:nvPicPr>
        <p:blipFill>
          <a:blip r:embed="rId3"/>
          <a:stretch>
            <a:fillRect/>
          </a:stretch>
        </p:blipFill>
        <p:spPr>
          <a:xfrm>
            <a:off x="5333601" y="445019"/>
            <a:ext cx="3160395" cy="5680075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5631098" y="841543"/>
            <a:ext cx="2565400" cy="8318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600" b="1" kern="1200" dirty="0">
                <a:ln w="19050" cap="flat" cmpd="sng" algn="ctr">
                  <a:solidFill>
                    <a:srgbClr val="F8972C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ea typeface="굴림" panose="020B0600000101010101" pitchFamily="50" charset="-127"/>
                <a:cs typeface="Times New Roman" panose="02020603050405020304" pitchFamily="18" charset="0"/>
              </a:rPr>
              <a:t>Falling down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521154" y="3953227"/>
            <a:ext cx="785288" cy="32941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C0F2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확인</a:t>
            </a:r>
            <a:endParaRPr lang="en-US" altLang="ko-KR" sz="120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>
            <a:spLocks noChangeAspect="1"/>
          </p:cNvSpPr>
          <p:nvPr/>
        </p:nvSpPr>
        <p:spPr>
          <a:xfrm>
            <a:off x="8599304" y="841543"/>
            <a:ext cx="2880000" cy="305367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C0F2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2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  <a:p>
            <a:pPr algn="ctr"/>
            <a:endParaRPr lang="en-US" altLang="ko-KR" sz="120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>
            <a:spLocks noChangeAspect="1"/>
          </p:cNvSpPr>
          <p:nvPr/>
        </p:nvSpPr>
        <p:spPr>
          <a:xfrm>
            <a:off x="8718131" y="1157234"/>
            <a:ext cx="2642345" cy="1496818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C0F2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ln w="19050">
                  <a:noFill/>
                </a:ln>
                <a:solidFill>
                  <a:schemeClr val="tx1"/>
                </a:solidFill>
              </a:rPr>
              <a:t>  </a:t>
            </a:r>
            <a:r>
              <a:rPr lang="en-US" altLang="ko-KR" sz="1600" b="1" dirty="0" smtClean="0">
                <a:ln w="19050">
                  <a:noFill/>
                </a:ln>
                <a:solidFill>
                  <a:schemeClr val="tx1"/>
                </a:solidFill>
              </a:rPr>
              <a:t>s</a:t>
            </a:r>
            <a:r>
              <a:rPr lang="en-US" altLang="ko-KR" sz="1600" b="1" dirty="0" smtClean="0">
                <a:ln w="19050">
                  <a:noFill/>
                </a:ln>
                <a:solidFill>
                  <a:schemeClr val="tx1"/>
                </a:solidFill>
              </a:rPr>
              <a:t>core</a:t>
            </a:r>
          </a:p>
          <a:p>
            <a:endParaRPr lang="en-US" altLang="ko-KR" sz="14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2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  <a:p>
            <a:pPr algn="ctr"/>
            <a:endParaRPr lang="en-US" altLang="ko-KR" sz="1200" b="1" dirty="0" smtClean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97653" y="2047533"/>
            <a:ext cx="2426796" cy="1586421"/>
          </a:xfrm>
          <a:prstGeom prst="roundRect">
            <a:avLst/>
          </a:prstGeom>
          <a:solidFill>
            <a:srgbClr val="C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플레이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05013" y="2585543"/>
            <a:ext cx="2025869" cy="559675"/>
          </a:xfrm>
          <a:prstGeom prst="roundRect">
            <a:avLst/>
          </a:prstGeom>
          <a:solidFill>
            <a:srgbClr val="79D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모드들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58995" y="4470000"/>
            <a:ext cx="904110" cy="520262"/>
          </a:xfrm>
          <a:prstGeom prst="roundRect">
            <a:avLst/>
          </a:prstGeom>
          <a:solidFill>
            <a:srgbClr val="B5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업적 달성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20950" y="3791846"/>
            <a:ext cx="980201" cy="520262"/>
          </a:xfrm>
          <a:prstGeom prst="roundRect">
            <a:avLst/>
          </a:prstGeom>
          <a:solidFill>
            <a:srgbClr val="F3C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랭킹 갱신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88863" y="2840744"/>
            <a:ext cx="1608082" cy="520262"/>
          </a:xfrm>
          <a:prstGeom prst="round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커스터마이징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4" idx="2"/>
            <a:endCxn id="12" idx="0"/>
          </p:cNvCxnSpPr>
          <p:nvPr/>
        </p:nvCxnSpPr>
        <p:spPr>
          <a:xfrm>
            <a:off x="5211051" y="3633954"/>
            <a:ext cx="0" cy="15789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  <a:endCxn id="11" idx="0"/>
          </p:cNvCxnSpPr>
          <p:nvPr/>
        </p:nvCxnSpPr>
        <p:spPr>
          <a:xfrm flipH="1">
            <a:off x="5211050" y="4312108"/>
            <a:ext cx="1" cy="15789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1" idx="2"/>
            <a:endCxn id="13" idx="2"/>
          </p:cNvCxnSpPr>
          <p:nvPr/>
        </p:nvCxnSpPr>
        <p:spPr>
          <a:xfrm rot="5400000" flipH="1">
            <a:off x="3187349" y="2966561"/>
            <a:ext cx="1629256" cy="2418146"/>
          </a:xfrm>
          <a:prstGeom prst="bentConnector3">
            <a:avLst>
              <a:gd name="adj1" fmla="val -1403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3" idx="0"/>
            <a:endCxn id="4" idx="0"/>
          </p:cNvCxnSpPr>
          <p:nvPr/>
        </p:nvCxnSpPr>
        <p:spPr>
          <a:xfrm rot="5400000" flipH="1" flipV="1">
            <a:off x="3605372" y="1235066"/>
            <a:ext cx="793211" cy="2418147"/>
          </a:xfrm>
          <a:prstGeom prst="bentConnector3">
            <a:avLst>
              <a:gd name="adj1" fmla="val 12882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94067" y="1562752"/>
            <a:ext cx="1608082" cy="2640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반복플레이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모서리가 둥근 직사각형 96"/>
          <p:cNvSpPr/>
          <p:nvPr/>
        </p:nvSpPr>
        <p:spPr>
          <a:xfrm>
            <a:off x="2977443" y="1706492"/>
            <a:ext cx="1648250" cy="2114186"/>
          </a:xfrm>
          <a:prstGeom prst="roundRect">
            <a:avLst/>
          </a:prstGeom>
          <a:solidFill>
            <a:srgbClr val="F9E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24323" y="1832684"/>
            <a:ext cx="1354490" cy="1141545"/>
          </a:xfrm>
          <a:prstGeom prst="roundRect">
            <a:avLst/>
          </a:prstGeom>
          <a:solidFill>
            <a:srgbClr val="C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플레이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4103" y="2302236"/>
            <a:ext cx="954931" cy="559675"/>
          </a:xfrm>
          <a:prstGeom prst="roundRect">
            <a:avLst/>
          </a:prstGeom>
          <a:solidFill>
            <a:srgbClr val="79D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모드들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49513" y="3071332"/>
            <a:ext cx="904110" cy="520262"/>
          </a:xfrm>
          <a:prstGeom prst="roundRect">
            <a:avLst/>
          </a:prstGeom>
          <a:solidFill>
            <a:srgbClr val="B5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업적 달성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7" idx="3"/>
            <a:endCxn id="20" idx="1"/>
          </p:cNvCxnSpPr>
          <p:nvPr/>
        </p:nvCxnSpPr>
        <p:spPr>
          <a:xfrm flipV="1">
            <a:off x="4625693" y="2313113"/>
            <a:ext cx="682673" cy="450472"/>
          </a:xfrm>
          <a:prstGeom prst="bentConnector3">
            <a:avLst>
              <a:gd name="adj1" fmla="val 50000"/>
            </a:avLst>
          </a:prstGeom>
          <a:ln w="34925">
            <a:solidFill>
              <a:srgbClr val="261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308366" y="2079097"/>
            <a:ext cx="873552" cy="468031"/>
          </a:xfrm>
          <a:prstGeom prst="round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골드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08366" y="2969178"/>
            <a:ext cx="873552" cy="468031"/>
          </a:xfrm>
          <a:prstGeom prst="round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보석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607356" y="187878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607356" y="1860350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673158" y="185594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673158" y="183105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607356" y="185389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5545295" y="192008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45295" y="189519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631508" y="183482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631508" y="180993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615861" y="179732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615861" y="177243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738959" y="187878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738959" y="185389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 rot="1644773">
            <a:off x="5808763" y="187091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 rot="1644773">
            <a:off x="5821829" y="184864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이등변 삼각형 57"/>
          <p:cNvSpPr/>
          <p:nvPr/>
        </p:nvSpPr>
        <p:spPr>
          <a:xfrm rot="20802462" flipV="1">
            <a:off x="5399772" y="3605734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rot="774407" flipV="1">
            <a:off x="5500733" y="3602154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/>
          <p:cNvSpPr/>
          <p:nvPr/>
        </p:nvSpPr>
        <p:spPr>
          <a:xfrm rot="19148961" flipV="1">
            <a:off x="5358824" y="3635907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2902330" flipV="1">
            <a:off x="5302355" y="3586503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 rot="6221792">
            <a:off x="5540837" y="3528024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다리꼴 62"/>
          <p:cNvSpPr/>
          <p:nvPr/>
        </p:nvSpPr>
        <p:spPr>
          <a:xfrm rot="9903998">
            <a:off x="5350098" y="3551330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>
            <a:stCxn id="97" idx="3"/>
            <a:endCxn id="21" idx="1"/>
          </p:cNvCxnSpPr>
          <p:nvPr/>
        </p:nvCxnSpPr>
        <p:spPr>
          <a:xfrm>
            <a:off x="4625693" y="2763585"/>
            <a:ext cx="682673" cy="439609"/>
          </a:xfrm>
          <a:prstGeom prst="bentConnector3">
            <a:avLst>
              <a:gd name="adj1" fmla="val 50000"/>
            </a:avLst>
          </a:prstGeom>
          <a:ln w="34925">
            <a:solidFill>
              <a:srgbClr val="261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1" idx="0"/>
            <a:endCxn id="20" idx="2"/>
          </p:cNvCxnSpPr>
          <p:nvPr/>
        </p:nvCxnSpPr>
        <p:spPr>
          <a:xfrm flipV="1">
            <a:off x="5745142" y="2547128"/>
            <a:ext cx="0" cy="4220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4661508" y="1927721"/>
            <a:ext cx="873552" cy="4680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2615FF"/>
                </a:solidFill>
              </a:rPr>
              <a:t>획득</a:t>
            </a:r>
            <a:endParaRPr lang="ko-KR" altLang="en-US" sz="1100" b="1" dirty="0">
              <a:solidFill>
                <a:srgbClr val="2615FF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696173" y="3917781"/>
            <a:ext cx="929520" cy="454142"/>
          </a:xfrm>
          <a:prstGeom prst="roundRect">
            <a:avLst/>
          </a:prstGeom>
          <a:solidFill>
            <a:srgbClr val="FFE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현금 결제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0" name="꺾인 연결선 119"/>
          <p:cNvCxnSpPr>
            <a:stCxn id="119" idx="3"/>
            <a:endCxn id="21" idx="2"/>
          </p:cNvCxnSpPr>
          <p:nvPr/>
        </p:nvCxnSpPr>
        <p:spPr>
          <a:xfrm flipV="1">
            <a:off x="4625693" y="3437209"/>
            <a:ext cx="1119449" cy="707643"/>
          </a:xfrm>
          <a:prstGeom prst="bentConnector2">
            <a:avLst/>
          </a:prstGeom>
          <a:ln w="34925">
            <a:solidFill>
              <a:srgbClr val="261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6828776" y="2315946"/>
            <a:ext cx="1205818" cy="468000"/>
          </a:xfrm>
          <a:prstGeom prst="roundRect">
            <a:avLst/>
          </a:prstGeom>
          <a:solidFill>
            <a:srgbClr val="B5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커스터마이징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6828776" y="1809937"/>
            <a:ext cx="1205818" cy="468000"/>
          </a:xfrm>
          <a:prstGeom prst="roundRect">
            <a:avLst/>
          </a:prstGeom>
          <a:solidFill>
            <a:srgbClr val="C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구매 아이템</a:t>
            </a:r>
            <a:endParaRPr lang="ko-KR" altLang="en-US" dirty="0"/>
          </a:p>
        </p:txBody>
      </p:sp>
      <p:cxnSp>
        <p:nvCxnSpPr>
          <p:cNvPr id="133" name="꺾인 연결선 132"/>
          <p:cNvCxnSpPr>
            <a:stCxn id="20" idx="3"/>
            <a:endCxn id="128" idx="1"/>
          </p:cNvCxnSpPr>
          <p:nvPr/>
        </p:nvCxnSpPr>
        <p:spPr>
          <a:xfrm>
            <a:off x="6181918" y="2313113"/>
            <a:ext cx="646858" cy="236833"/>
          </a:xfrm>
          <a:prstGeom prst="bentConnector3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21" idx="3"/>
            <a:endCxn id="128" idx="2"/>
          </p:cNvCxnSpPr>
          <p:nvPr/>
        </p:nvCxnSpPr>
        <p:spPr>
          <a:xfrm flipV="1">
            <a:off x="6181918" y="2783946"/>
            <a:ext cx="1249767" cy="419248"/>
          </a:xfrm>
          <a:prstGeom prst="bentConnector2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20" idx="3"/>
            <a:endCxn id="131" idx="1"/>
          </p:cNvCxnSpPr>
          <p:nvPr/>
        </p:nvCxnSpPr>
        <p:spPr>
          <a:xfrm flipV="1">
            <a:off x="6181918" y="2043937"/>
            <a:ext cx="646858" cy="269176"/>
          </a:xfrm>
          <a:prstGeom prst="bentConnector3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모서리가 둥근 직사각형 156"/>
          <p:cNvSpPr/>
          <p:nvPr/>
        </p:nvSpPr>
        <p:spPr>
          <a:xfrm>
            <a:off x="6399467" y="1703861"/>
            <a:ext cx="502578" cy="2926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소비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58" name="꺾인 연결선 157"/>
          <p:cNvCxnSpPr>
            <a:stCxn id="131" idx="0"/>
            <a:endCxn id="4" idx="0"/>
          </p:cNvCxnSpPr>
          <p:nvPr/>
        </p:nvCxnSpPr>
        <p:spPr>
          <a:xfrm rot="16200000" flipH="1" flipV="1">
            <a:off x="5605253" y="6251"/>
            <a:ext cx="22747" cy="3630117"/>
          </a:xfrm>
          <a:prstGeom prst="bentConnector3">
            <a:avLst>
              <a:gd name="adj1" fmla="val -1413233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83372" y="228130"/>
            <a:ext cx="3510911" cy="62416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3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879109" y="5708762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879109" y="4951835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879109" y="4197232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5047" y="5799909"/>
            <a:ext cx="170756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5875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5875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54907" y="4589417"/>
            <a:ext cx="1767840" cy="84473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512928" y="4815840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3068336" y="4815840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1065" y="5799909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20588" y="5799909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879109" y="3442629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879109" y="2681641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56007" y="1838643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382110" y="1278707"/>
            <a:ext cx="186697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794283" y="1315248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/>
          <p:cNvSpPr/>
          <p:nvPr/>
        </p:nvSpPr>
        <p:spPr>
          <a:xfrm rot="16200000">
            <a:off x="3493281" y="1994037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십자형 30"/>
          <p:cNvSpPr/>
          <p:nvPr/>
        </p:nvSpPr>
        <p:spPr>
          <a:xfrm>
            <a:off x="1049622" y="1880452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십자형 31"/>
          <p:cNvSpPr/>
          <p:nvPr/>
        </p:nvSpPr>
        <p:spPr>
          <a:xfrm>
            <a:off x="1058192" y="2229368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0" y="429435"/>
            <a:ext cx="3193401" cy="1275364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07954" y="1833646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7954" y="2198782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529" y="1257149"/>
            <a:ext cx="181427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283372" y="1325407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십자형 44"/>
          <p:cNvSpPr/>
          <p:nvPr/>
        </p:nvSpPr>
        <p:spPr>
          <a:xfrm>
            <a:off x="1055732" y="2238928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십자형 45"/>
          <p:cNvSpPr/>
          <p:nvPr/>
        </p:nvSpPr>
        <p:spPr>
          <a:xfrm>
            <a:off x="1058192" y="1871917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>
          <a:xfrm>
            <a:off x="4620503" y="228130"/>
            <a:ext cx="3510911" cy="62416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3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5216240" y="5708762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5216240" y="4951835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>
            <a:spLocks noChangeAspect="1"/>
          </p:cNvSpPr>
          <p:nvPr/>
        </p:nvSpPr>
        <p:spPr>
          <a:xfrm>
            <a:off x="5216240" y="4197232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522178" y="5799909"/>
            <a:ext cx="170756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5875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5875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492038" y="4589417"/>
            <a:ext cx="1767840" cy="84473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53" name="이등변 삼각형 52"/>
          <p:cNvSpPr/>
          <p:nvPr/>
        </p:nvSpPr>
        <p:spPr>
          <a:xfrm rot="16200000">
            <a:off x="4850059" y="4815840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5400000">
            <a:off x="7405467" y="4815840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18196" y="5799909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457719" y="5799909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>
            <a:spLocks noChangeAspect="1"/>
          </p:cNvSpPr>
          <p:nvPr/>
        </p:nvSpPr>
        <p:spPr>
          <a:xfrm>
            <a:off x="5216240" y="3442629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>
          <a:xfrm>
            <a:off x="5216240" y="2681641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5572" y="1838643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577912" y="1840966"/>
            <a:ext cx="705395" cy="174116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653264" y="1955716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656529" y="247886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660859" y="3002010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151675" y="1278707"/>
            <a:ext cx="478972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131414" y="1315248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이등변 삼각형 67"/>
          <p:cNvSpPr/>
          <p:nvPr/>
        </p:nvSpPr>
        <p:spPr>
          <a:xfrm rot="16200000">
            <a:off x="7262846" y="1994037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십자형 68"/>
          <p:cNvSpPr/>
          <p:nvPr/>
        </p:nvSpPr>
        <p:spPr>
          <a:xfrm>
            <a:off x="5386753" y="1880452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십자형 69"/>
          <p:cNvSpPr/>
          <p:nvPr/>
        </p:nvSpPr>
        <p:spPr>
          <a:xfrm>
            <a:off x="5395323" y="2229368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11" y="429435"/>
            <a:ext cx="3193401" cy="1275364"/>
          </a:xfrm>
          <a:prstGeom prst="rect">
            <a:avLst/>
          </a:prstGeom>
        </p:spPr>
      </p:pic>
      <p:sp>
        <p:nvSpPr>
          <p:cNvPr id="72" name="모서리가 둥근 직사각형 71"/>
          <p:cNvSpPr/>
          <p:nvPr/>
        </p:nvSpPr>
        <p:spPr>
          <a:xfrm>
            <a:off x="4445085" y="1833646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45085" y="2198782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90020" y="1257149"/>
            <a:ext cx="220068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4620503" y="1325407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십자형 75"/>
          <p:cNvSpPr/>
          <p:nvPr/>
        </p:nvSpPr>
        <p:spPr>
          <a:xfrm>
            <a:off x="5392863" y="2238928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십자형 76"/>
          <p:cNvSpPr/>
          <p:nvPr/>
        </p:nvSpPr>
        <p:spPr>
          <a:xfrm>
            <a:off x="5395323" y="1871917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3927902" y="4255506"/>
            <a:ext cx="58584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883699" y="4422228"/>
            <a:ext cx="630043" cy="837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터치 시 변경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815244" y="980539"/>
            <a:ext cx="298116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폭발 1 82"/>
          <p:cNvSpPr/>
          <p:nvPr/>
        </p:nvSpPr>
        <p:spPr>
          <a:xfrm>
            <a:off x="3485236" y="1363657"/>
            <a:ext cx="850789" cy="572493"/>
          </a:xfrm>
          <a:prstGeom prst="irregularSeal1">
            <a:avLst/>
          </a:prstGeom>
          <a:solidFill>
            <a:srgbClr val="FFA7A7"/>
          </a:solidFill>
          <a:ln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터치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폭발 1 83"/>
          <p:cNvSpPr/>
          <p:nvPr/>
        </p:nvSpPr>
        <p:spPr>
          <a:xfrm>
            <a:off x="7185522" y="1422907"/>
            <a:ext cx="850789" cy="572493"/>
          </a:xfrm>
          <a:prstGeom prst="irregularSeal1">
            <a:avLst/>
          </a:prstGeom>
          <a:solidFill>
            <a:srgbClr val="FFA7A7"/>
          </a:solidFill>
          <a:ln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터치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7485173" y="2119130"/>
            <a:ext cx="1169233" cy="2006521"/>
          </a:xfrm>
          <a:prstGeom prst="roundRect">
            <a:avLst/>
          </a:prstGeom>
          <a:solidFill>
            <a:srgbClr val="F9E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173876" y="1472744"/>
            <a:ext cx="1967408" cy="2057078"/>
          </a:xfrm>
          <a:prstGeom prst="roundRect">
            <a:avLst/>
          </a:prstGeom>
          <a:solidFill>
            <a:srgbClr val="C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메인 화면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577220" y="2835593"/>
            <a:ext cx="980201" cy="520262"/>
          </a:xfrm>
          <a:prstGeom prst="roundRect">
            <a:avLst/>
          </a:prstGeom>
          <a:solidFill>
            <a:srgbClr val="F3C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업적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577219" y="2229471"/>
            <a:ext cx="980201" cy="520262"/>
          </a:xfrm>
          <a:prstGeom prst="roundRect">
            <a:avLst/>
          </a:prstGeom>
          <a:solidFill>
            <a:srgbClr val="F3C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77219" y="3439668"/>
            <a:ext cx="980201" cy="520262"/>
          </a:xfrm>
          <a:prstGeom prst="roundRect">
            <a:avLst/>
          </a:prstGeom>
          <a:solidFill>
            <a:srgbClr val="F3C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랭킹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720412" y="2991469"/>
            <a:ext cx="980201" cy="520262"/>
          </a:xfrm>
          <a:prstGeom prst="roundRect">
            <a:avLst/>
          </a:prstGeom>
          <a:solidFill>
            <a:srgbClr val="F3C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보석 구매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64967" y="2991469"/>
            <a:ext cx="980201" cy="520262"/>
          </a:xfrm>
          <a:prstGeom prst="roundRect">
            <a:avLst/>
          </a:prstGeom>
          <a:solidFill>
            <a:srgbClr val="F3C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배경변경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64967" y="2350188"/>
            <a:ext cx="980201" cy="520262"/>
          </a:xfrm>
          <a:prstGeom prst="roundRect">
            <a:avLst/>
          </a:prstGeom>
          <a:solidFill>
            <a:srgbClr val="F3C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탑변경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67480" y="2815990"/>
            <a:ext cx="980201" cy="520262"/>
          </a:xfrm>
          <a:prstGeom prst="roundRect">
            <a:avLst/>
          </a:prstGeom>
          <a:solidFill>
            <a:srgbClr val="F3C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모드변경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39308" y="5731959"/>
            <a:ext cx="1436548" cy="557213"/>
          </a:xfrm>
          <a:prstGeom prst="roundRect">
            <a:avLst/>
          </a:prstGeom>
          <a:solidFill>
            <a:srgbClr val="C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플레이 화면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9308" y="547170"/>
            <a:ext cx="1436548" cy="557213"/>
          </a:xfrm>
          <a:prstGeom prst="roundRect">
            <a:avLst/>
          </a:prstGeom>
          <a:solidFill>
            <a:srgbClr val="C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 화면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73876" y="4019320"/>
            <a:ext cx="1967409" cy="1384633"/>
          </a:xfrm>
          <a:prstGeom prst="roundRect">
            <a:avLst/>
          </a:prstGeom>
          <a:solidFill>
            <a:srgbClr val="C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레디 화면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98778" y="4754812"/>
            <a:ext cx="1117604" cy="520262"/>
          </a:xfrm>
          <a:prstGeom prst="roundRect">
            <a:avLst/>
          </a:prstGeom>
          <a:solidFill>
            <a:srgbClr val="F3C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아이템구매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5" idx="2"/>
            <a:endCxn id="4" idx="0"/>
          </p:cNvCxnSpPr>
          <p:nvPr/>
        </p:nvCxnSpPr>
        <p:spPr>
          <a:xfrm flipH="1">
            <a:off x="6157580" y="1104383"/>
            <a:ext cx="2" cy="368361"/>
          </a:xfrm>
          <a:prstGeom prst="straightConnector1">
            <a:avLst/>
          </a:prstGeom>
          <a:ln w="34925">
            <a:solidFill>
              <a:srgbClr val="261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" idx="3"/>
          </p:cNvCxnSpPr>
          <p:nvPr/>
        </p:nvCxnSpPr>
        <p:spPr>
          <a:xfrm>
            <a:off x="4845168" y="3251600"/>
            <a:ext cx="36000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813876" y="2572844"/>
            <a:ext cx="36000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113257" y="3177170"/>
            <a:ext cx="371916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6" idx="0"/>
            <a:endCxn id="4" idx="2"/>
          </p:cNvCxnSpPr>
          <p:nvPr/>
        </p:nvCxnSpPr>
        <p:spPr>
          <a:xfrm flipH="1" flipV="1">
            <a:off x="6157580" y="3529822"/>
            <a:ext cx="1" cy="48949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9" idx="0"/>
          </p:cNvCxnSpPr>
          <p:nvPr/>
        </p:nvCxnSpPr>
        <p:spPr>
          <a:xfrm rot="5400000" flipH="1" flipV="1">
            <a:off x="3637092" y="1454684"/>
            <a:ext cx="1110206" cy="1963365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9" idx="2"/>
            <a:endCxn id="16" idx="1"/>
          </p:cNvCxnSpPr>
          <p:nvPr/>
        </p:nvCxnSpPr>
        <p:spPr>
          <a:xfrm rot="16200000" flipH="1">
            <a:off x="3592241" y="3130002"/>
            <a:ext cx="1199906" cy="1963363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6" idx="3"/>
            <a:endCxn id="35" idx="2"/>
          </p:cNvCxnSpPr>
          <p:nvPr/>
        </p:nvCxnSpPr>
        <p:spPr>
          <a:xfrm flipV="1">
            <a:off x="7141285" y="4125651"/>
            <a:ext cx="928505" cy="585986"/>
          </a:xfrm>
          <a:prstGeom prst="bentConnector2">
            <a:avLst/>
          </a:prstGeom>
          <a:ln w="34925">
            <a:solidFill>
              <a:srgbClr val="261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  <a:endCxn id="14" idx="0"/>
          </p:cNvCxnSpPr>
          <p:nvPr/>
        </p:nvCxnSpPr>
        <p:spPr>
          <a:xfrm>
            <a:off x="6157581" y="5403953"/>
            <a:ext cx="1" cy="328006"/>
          </a:xfrm>
          <a:prstGeom prst="straightConnector1">
            <a:avLst/>
          </a:prstGeom>
          <a:ln w="34925">
            <a:solidFill>
              <a:srgbClr val="261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4" idx="3"/>
            <a:endCxn id="42" idx="3"/>
          </p:cNvCxnSpPr>
          <p:nvPr/>
        </p:nvCxnSpPr>
        <p:spPr>
          <a:xfrm flipV="1">
            <a:off x="6875856" y="1787086"/>
            <a:ext cx="265428" cy="4223480"/>
          </a:xfrm>
          <a:prstGeom prst="bentConnector3">
            <a:avLst>
              <a:gd name="adj1" fmla="val 738513"/>
            </a:avLst>
          </a:prstGeom>
          <a:ln w="34925">
            <a:solidFill>
              <a:srgbClr val="261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093372" y="1631345"/>
            <a:ext cx="1047912" cy="311481"/>
          </a:xfrm>
          <a:prstGeom prst="roundRect">
            <a:avLst>
              <a:gd name="adj" fmla="val 50000"/>
            </a:avLst>
          </a:prstGeom>
          <a:solidFill>
            <a:srgbClr val="C1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10512" y="1104383"/>
            <a:ext cx="1047912" cy="31148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2615FF"/>
                </a:solidFill>
              </a:rPr>
              <a:t>일방통행</a:t>
            </a:r>
            <a:endParaRPr lang="ko-KR" altLang="en-US" sz="1200" b="1" dirty="0">
              <a:solidFill>
                <a:srgbClr val="2615FF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432624" y="1423583"/>
            <a:ext cx="643014" cy="0"/>
          </a:xfrm>
          <a:prstGeom prst="straightConnector1">
            <a:avLst/>
          </a:prstGeom>
          <a:ln w="34925">
            <a:solidFill>
              <a:srgbClr val="261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-598765"/>
            <a:ext cx="3600000" cy="720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28613" y="-853106"/>
            <a:ext cx="5400675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8" y="2579735"/>
            <a:ext cx="756000" cy="3195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0" y="2760335"/>
            <a:ext cx="972000" cy="410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53" y="3986498"/>
            <a:ext cx="2120400" cy="8770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28" y="4847035"/>
            <a:ext cx="2120400" cy="8770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81" y="3113367"/>
            <a:ext cx="2120400" cy="8770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20" y="2990382"/>
            <a:ext cx="1188000" cy="5021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3561596"/>
            <a:ext cx="1620000" cy="6847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96" y="3961248"/>
            <a:ext cx="1836000" cy="7760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443656"/>
            <a:ext cx="2052000" cy="8673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75" y="2233253"/>
            <a:ext cx="2120400" cy="8770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58" y="5329945"/>
            <a:ext cx="2016900" cy="20169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53" y="5724061"/>
            <a:ext cx="2120400" cy="8770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7" y="5085330"/>
            <a:ext cx="2768425" cy="276842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 rot="5400000">
            <a:off x="1643386" y="2629870"/>
            <a:ext cx="5400675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39786" y="1343587"/>
            <a:ext cx="215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COMPLETE!</a:t>
            </a:r>
            <a:endParaRPr lang="ko-KR" altLang="en-US" sz="2800" b="1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4819" y="1783037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Bonus x5</a:t>
            </a:r>
            <a:endParaRPr lang="ko-KR" altLang="en-US" sz="1400" b="1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16212" y="442852"/>
            <a:ext cx="2617458" cy="141076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76" y="366590"/>
            <a:ext cx="1985210" cy="988968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3437557" y="366590"/>
            <a:ext cx="274320" cy="281110"/>
          </a:xfrm>
          <a:prstGeom prst="roundRect">
            <a:avLst/>
          </a:prstGeom>
          <a:solidFill>
            <a:srgbClr val="74411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85" y="-598765"/>
            <a:ext cx="3600000" cy="7200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4265097" y="-853106"/>
            <a:ext cx="5400675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08" y="2579735"/>
            <a:ext cx="756000" cy="31954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80" y="2760335"/>
            <a:ext cx="972000" cy="41084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63" y="3986498"/>
            <a:ext cx="2120400" cy="87702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38" y="4847035"/>
            <a:ext cx="2120400" cy="87702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91" y="3113367"/>
            <a:ext cx="2120400" cy="87702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90" y="2990382"/>
            <a:ext cx="1188000" cy="50214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10" y="3561596"/>
            <a:ext cx="1620000" cy="68474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06" y="3961248"/>
            <a:ext cx="1836000" cy="77604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60" y="4443656"/>
            <a:ext cx="2052000" cy="86734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85" y="2233253"/>
            <a:ext cx="2120400" cy="87702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 rot="5400000">
            <a:off x="1669859" y="2770674"/>
            <a:ext cx="5400675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68" y="5329945"/>
            <a:ext cx="2016900" cy="20169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63" y="5724061"/>
            <a:ext cx="2120400" cy="87702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33" y="5085330"/>
            <a:ext cx="2768425" cy="276842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 rot="5400000">
            <a:off x="6300596" y="2629870"/>
            <a:ext cx="5400675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90005" y="1343587"/>
            <a:ext cx="1216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FAIL…</a:t>
            </a:r>
            <a:endParaRPr lang="ko-KR" altLang="en-US" sz="28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6122" y="442852"/>
            <a:ext cx="2617458" cy="141076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86" y="366590"/>
            <a:ext cx="1985210" cy="988968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8107467" y="366590"/>
            <a:ext cx="274320" cy="281110"/>
          </a:xfrm>
          <a:prstGeom prst="roundRect">
            <a:avLst/>
          </a:prstGeom>
          <a:solidFill>
            <a:srgbClr val="74411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2959" y="507145"/>
            <a:ext cx="3419503" cy="6079117"/>
          </a:xfrm>
          <a:prstGeom prst="rect">
            <a:avLst/>
          </a:prstGeom>
        </p:spPr>
      </p:pic>
      <p:pic>
        <p:nvPicPr>
          <p:cNvPr id="1026" name="Picture 2" descr="http://labica.synology.me/media/dcr/effectline/basic/basic01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248" y="174078"/>
            <a:ext cx="3583348" cy="639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572" y="-416880"/>
            <a:ext cx="4407507" cy="785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 rot="5400000">
            <a:off x="-4183777" y="3042810"/>
            <a:ext cx="7768126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-613458" y="6602865"/>
            <a:ext cx="6199484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5400000">
            <a:off x="230886" y="3358024"/>
            <a:ext cx="8004346" cy="81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-2498292" y="-497532"/>
            <a:ext cx="7768126" cy="67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76" y="358079"/>
            <a:ext cx="1985210" cy="98896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07" y="0"/>
            <a:ext cx="3597231" cy="64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-598765"/>
            <a:ext cx="3600000" cy="720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28613" y="-853106"/>
            <a:ext cx="5400675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8" y="2579735"/>
            <a:ext cx="756000" cy="3195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0" y="2760335"/>
            <a:ext cx="972000" cy="410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53" y="3986498"/>
            <a:ext cx="2120400" cy="8770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28" y="4847035"/>
            <a:ext cx="2120400" cy="8770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81" y="3113367"/>
            <a:ext cx="2120400" cy="8770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20" y="2990382"/>
            <a:ext cx="1188000" cy="5021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3561596"/>
            <a:ext cx="1620000" cy="6847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96" y="3961248"/>
            <a:ext cx="1836000" cy="7760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443656"/>
            <a:ext cx="2052000" cy="8673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75" y="2233253"/>
            <a:ext cx="2120400" cy="8770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58" y="5329945"/>
            <a:ext cx="2016900" cy="20169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53" y="5724061"/>
            <a:ext cx="2120400" cy="87702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77" y="5085330"/>
            <a:ext cx="2768425" cy="27684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 rot="5400000">
            <a:off x="1643386" y="2629870"/>
            <a:ext cx="5400675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39786" y="1343587"/>
            <a:ext cx="215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COMPLETE!</a:t>
            </a:r>
            <a:endParaRPr lang="ko-KR" altLang="en-US" sz="2800" b="1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4819" y="1783037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Bonus x5</a:t>
            </a:r>
            <a:endParaRPr lang="ko-KR" altLang="en-US" sz="1400" b="1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6212" y="442852"/>
            <a:ext cx="2617458" cy="141076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76" y="366590"/>
            <a:ext cx="1985210" cy="988968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437557" y="366590"/>
            <a:ext cx="274320" cy="281110"/>
          </a:xfrm>
          <a:prstGeom prst="roundRect">
            <a:avLst/>
          </a:prstGeom>
          <a:solidFill>
            <a:srgbClr val="74411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5400000">
            <a:off x="1669859" y="2770674"/>
            <a:ext cx="5400675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76" y="358079"/>
            <a:ext cx="1985210" cy="988968"/>
          </a:xfrm>
          <a:prstGeom prst="rect">
            <a:avLst/>
          </a:prstGeom>
        </p:spPr>
      </p:pic>
      <p:pic>
        <p:nvPicPr>
          <p:cNvPr id="36" name="Picture 6" descr="관련 이미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6934">
            <a:off x="-113715" y="-416641"/>
            <a:ext cx="4407507" cy="785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 rot="5400000">
            <a:off x="-4183777" y="3042810"/>
            <a:ext cx="7768126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613458" y="6602864"/>
            <a:ext cx="6199484" cy="1240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703405" y="2885505"/>
            <a:ext cx="8004346" cy="1760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-342900" y="-714941"/>
            <a:ext cx="5612734" cy="893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5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96" y="274709"/>
            <a:ext cx="3600000" cy="64027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-522565"/>
            <a:ext cx="3600000" cy="720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67350" y="-752475"/>
            <a:ext cx="5400675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98" y="2655935"/>
            <a:ext cx="756000" cy="31954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70" y="2836535"/>
            <a:ext cx="972000" cy="41084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53" y="4062698"/>
            <a:ext cx="2120400" cy="87702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28" y="4923235"/>
            <a:ext cx="2120400" cy="87702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81" y="3189567"/>
            <a:ext cx="2120400" cy="87702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80" y="3066582"/>
            <a:ext cx="1188000" cy="50214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81" y="3323897"/>
            <a:ext cx="1404000" cy="59344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3637796"/>
            <a:ext cx="1620000" cy="6847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96" y="4037448"/>
            <a:ext cx="1836000" cy="776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4519856"/>
            <a:ext cx="2052000" cy="86734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75" y="2309453"/>
            <a:ext cx="2120400" cy="877024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5400000">
            <a:off x="2791149" y="2846874"/>
            <a:ext cx="5400675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514850" y="3476072"/>
            <a:ext cx="1198800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58" y="5406145"/>
            <a:ext cx="2016900" cy="20169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53" y="5800261"/>
            <a:ext cx="2120400" cy="87702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23" y="5161530"/>
            <a:ext cx="2768425" cy="27684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 rot="5400000">
            <a:off x="7421886" y="2706070"/>
            <a:ext cx="5400675" cy="102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51202" y="4175760"/>
            <a:ext cx="18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무거운 블록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위로 힘껏 던지기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82" y="855131"/>
            <a:ext cx="1828804" cy="1828804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8" y="855131"/>
            <a:ext cx="1828804" cy="182880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462882" y="4175760"/>
            <a:ext cx="1800000" cy="900000"/>
          </a:xfrm>
          <a:prstGeom prst="roundRect">
            <a:avLst/>
          </a:prstGeom>
          <a:solidFill>
            <a:srgbClr val="FFEE99"/>
          </a:solidFill>
          <a:ln w="38100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낫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이너프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스톤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실수하기엔 자제가 부족합니다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36800" y="3151087"/>
            <a:ext cx="1800000" cy="900000"/>
          </a:xfrm>
          <a:prstGeom prst="roundRect">
            <a:avLst/>
          </a:prstGeom>
          <a:solidFill>
            <a:srgbClr val="FFEE99"/>
          </a:solidFill>
          <a:ln w="38100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조준 완료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번개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..!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번개가 떨어질 거에요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!!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62882" y="3151087"/>
            <a:ext cx="1800000" cy="900000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하느님의 전격</a:t>
            </a:r>
            <a:r>
              <a:rPr lang="en-US" altLang="ko-KR" b="1" dirty="0" smtClean="0">
                <a:solidFill>
                  <a:schemeClr val="bg1"/>
                </a:solidFill>
              </a:rPr>
              <a:t>!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/>
            </a:r>
            <a:br>
              <a:rPr lang="en-US" altLang="ko-KR" sz="800" b="1" dirty="0" smtClean="0">
                <a:solidFill>
                  <a:schemeClr val="bg1"/>
                </a:solidFill>
              </a:rPr>
            </a:br>
            <a:r>
              <a:rPr lang="ko-KR" altLang="en-US" sz="800" b="1" dirty="0" smtClean="0">
                <a:solidFill>
                  <a:schemeClr val="bg1"/>
                </a:solidFill>
              </a:rPr>
              <a:t>부서진 블록은 밀어서 버리기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35966" y="5325106"/>
            <a:ext cx="1194313" cy="1312478"/>
          </a:xfrm>
          <a:prstGeom prst="roundRect">
            <a:avLst/>
          </a:prstGeom>
          <a:solidFill>
            <a:srgbClr val="FFEE99"/>
          </a:solidFill>
          <a:ln w="38100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위로 구부러진 화살표 9"/>
          <p:cNvSpPr/>
          <p:nvPr/>
        </p:nvSpPr>
        <p:spPr>
          <a:xfrm rot="16200000">
            <a:off x="2964705" y="5556021"/>
            <a:ext cx="936835" cy="850646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chemeClr val="bg1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02" y="5325106"/>
            <a:ext cx="1312478" cy="13124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4" y="1513114"/>
            <a:ext cx="3924306" cy="654051"/>
          </a:xfrm>
          <a:prstGeom prst="rect">
            <a:avLst/>
          </a:prstGeom>
        </p:spPr>
      </p:pic>
      <p:sp>
        <p:nvSpPr>
          <p:cNvPr id="12" name="모서리가 둥근 직사각형 11"/>
          <p:cNvSpPr>
            <a:spLocks noChangeAspect="1"/>
          </p:cNvSpPr>
          <p:nvPr/>
        </p:nvSpPr>
        <p:spPr>
          <a:xfrm>
            <a:off x="5951850" y="2387850"/>
            <a:ext cx="4321454" cy="592169"/>
          </a:xfrm>
          <a:prstGeom prst="roundRect">
            <a:avLst/>
          </a:prstGeom>
          <a:solidFill>
            <a:schemeClr val="bg1"/>
          </a:solidFill>
          <a:ln w="85725">
            <a:solidFill>
              <a:srgbClr val="7546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0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8952" y="1207145"/>
            <a:ext cx="186697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217345" y="156568"/>
            <a:ext cx="3510911" cy="62416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3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813082" y="5637200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1813082" y="4880273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1813082" y="4125670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119020" y="5728347"/>
            <a:ext cx="170756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5875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5875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88880" y="4517855"/>
            <a:ext cx="1767840" cy="84473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 rot="16200000">
            <a:off x="1446901" y="4744278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4002309" y="4744278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15038" y="5728347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54561" y="5728347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813082" y="3371067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1813082" y="2610079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71062" y="1767081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23402" y="1769404"/>
            <a:ext cx="705395" cy="174116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98754" y="1884154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02019" y="2407301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06349" y="2930448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48523" y="1207145"/>
            <a:ext cx="713358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728262" y="1243686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/>
          <p:cNvSpPr/>
          <p:nvPr/>
        </p:nvSpPr>
        <p:spPr>
          <a:xfrm rot="16200000">
            <a:off x="4408336" y="1922475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십자형 24"/>
          <p:cNvSpPr/>
          <p:nvPr/>
        </p:nvSpPr>
        <p:spPr>
          <a:xfrm>
            <a:off x="1983595" y="1808890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/>
          <p:nvPr/>
        </p:nvSpPr>
        <p:spPr>
          <a:xfrm>
            <a:off x="1992165" y="2157806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53" y="357873"/>
            <a:ext cx="3193401" cy="1275364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041927" y="1762084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41927" y="2127220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86862" y="1185587"/>
            <a:ext cx="220068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1217345" y="1253845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십자형 31"/>
          <p:cNvSpPr/>
          <p:nvPr/>
        </p:nvSpPr>
        <p:spPr>
          <a:xfrm>
            <a:off x="1989705" y="2167366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/>
          <p:nvPr/>
        </p:nvSpPr>
        <p:spPr>
          <a:xfrm>
            <a:off x="1992165" y="180035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폭발 1 33"/>
          <p:cNvSpPr/>
          <p:nvPr/>
        </p:nvSpPr>
        <p:spPr>
          <a:xfrm>
            <a:off x="3104851" y="4339201"/>
            <a:ext cx="850789" cy="572493"/>
          </a:xfrm>
          <a:prstGeom prst="irregularSeal1">
            <a:avLst/>
          </a:prstGeom>
          <a:solidFill>
            <a:srgbClr val="FFA7A7"/>
          </a:solidFill>
          <a:ln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터치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90477" y="1207145"/>
            <a:ext cx="186697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5728870" y="156568"/>
            <a:ext cx="3510911" cy="62416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3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>
          <a:xfrm>
            <a:off x="6324607" y="5637200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6324607" y="4880273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>
            <a:spLocks noChangeAspect="1"/>
          </p:cNvSpPr>
          <p:nvPr/>
        </p:nvSpPr>
        <p:spPr>
          <a:xfrm>
            <a:off x="6324607" y="4125670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30545" y="5728347"/>
            <a:ext cx="170756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5875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5875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00405" y="4517855"/>
            <a:ext cx="1767840" cy="84473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6200000">
            <a:off x="5958426" y="4744278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5400000">
            <a:off x="8513834" y="4744278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826563" y="5728347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566086" y="5728347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>
          <a:xfrm>
            <a:off x="6324607" y="3371067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>
          <a:xfrm>
            <a:off x="6324607" y="2610079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8982587" y="1767081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34927" y="1769404"/>
            <a:ext cx="705395" cy="174116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9310279" y="1884154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313544" y="2407301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317874" y="2930448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252097" y="1207145"/>
            <a:ext cx="713358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9239787" y="1243686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/>
          <p:cNvSpPr/>
          <p:nvPr/>
        </p:nvSpPr>
        <p:spPr>
          <a:xfrm rot="16200000">
            <a:off x="8919861" y="1922475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십자형 55"/>
          <p:cNvSpPr/>
          <p:nvPr/>
        </p:nvSpPr>
        <p:spPr>
          <a:xfrm>
            <a:off x="6495120" y="1808890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십자형 56"/>
          <p:cNvSpPr/>
          <p:nvPr/>
        </p:nvSpPr>
        <p:spPr>
          <a:xfrm>
            <a:off x="6503690" y="2157806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78" y="357873"/>
            <a:ext cx="3193401" cy="1275364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5553452" y="1762084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53452" y="2127220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98387" y="1185587"/>
            <a:ext cx="220068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5728870" y="1253845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십자형 62"/>
          <p:cNvSpPr/>
          <p:nvPr/>
        </p:nvSpPr>
        <p:spPr>
          <a:xfrm>
            <a:off x="6501230" y="2167366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십자형 63"/>
          <p:cNvSpPr/>
          <p:nvPr/>
        </p:nvSpPr>
        <p:spPr>
          <a:xfrm>
            <a:off x="6503690" y="1800355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082354" y="2058486"/>
            <a:ext cx="2803941" cy="1995239"/>
          </a:xfrm>
          <a:prstGeom prst="roundRect">
            <a:avLst>
              <a:gd name="adj" fmla="val 13877"/>
            </a:avLst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n w="1270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   클래식</a:t>
            </a:r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06770" y="2159325"/>
            <a:ext cx="1072432" cy="1800077"/>
          </a:xfrm>
          <a:prstGeom prst="roundRect">
            <a:avLst>
              <a:gd name="adj" fmla="val 7893"/>
            </a:avLst>
          </a:prstGeom>
          <a:solidFill>
            <a:srgbClr val="FCFFD9"/>
          </a:solidFill>
          <a:ln w="285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517" y="2215274"/>
            <a:ext cx="939173" cy="1679674"/>
          </a:xfrm>
          <a:prstGeom prst="rect">
            <a:avLst/>
          </a:prstGeom>
        </p:spPr>
      </p:pic>
      <p:sp>
        <p:nvSpPr>
          <p:cNvPr id="69" name="모서리가 둥근 직사각형 68"/>
          <p:cNvSpPr/>
          <p:nvPr/>
        </p:nvSpPr>
        <p:spPr>
          <a:xfrm>
            <a:off x="6127369" y="3045444"/>
            <a:ext cx="1439646" cy="795733"/>
          </a:xfrm>
          <a:prstGeom prst="roundRect">
            <a:avLst>
              <a:gd name="adj" fmla="val 7893"/>
            </a:avLst>
          </a:prstGeom>
          <a:solidFill>
            <a:srgbClr val="FCFFD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가장 기본적인 플레이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하느님의 방해를 이겨내고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누구보다 높은 탑을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쌓아주세요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!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5" idx="3"/>
            <a:endCxn id="36" idx="1"/>
          </p:cNvCxnSpPr>
          <p:nvPr/>
        </p:nvCxnSpPr>
        <p:spPr>
          <a:xfrm>
            <a:off x="4728256" y="3277378"/>
            <a:ext cx="10006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82110" y="1278707"/>
            <a:ext cx="186697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4620503" y="228130"/>
            <a:ext cx="3510911" cy="62416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3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5216240" y="5708762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216240" y="4951835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5197451" y="4197232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22178" y="5799909"/>
            <a:ext cx="170756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5875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5875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92038" y="4589417"/>
            <a:ext cx="1767840" cy="84473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 rot="16200000">
            <a:off x="4850059" y="4815840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7405467" y="4815840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8196" y="5799909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57719" y="5799909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5216240" y="3442629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5216240" y="2681641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25572" y="1838643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77912" y="1840966"/>
            <a:ext cx="705395" cy="174116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653264" y="1955716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656529" y="247886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60859" y="3002010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131414" y="1315248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 rot="16200000">
            <a:off x="7262846" y="1994037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/>
          <p:nvPr/>
        </p:nvSpPr>
        <p:spPr>
          <a:xfrm>
            <a:off x="5386753" y="1880452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십자형 24"/>
          <p:cNvSpPr/>
          <p:nvPr/>
        </p:nvSpPr>
        <p:spPr>
          <a:xfrm>
            <a:off x="5395323" y="2229368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11" y="429435"/>
            <a:ext cx="3193401" cy="1275364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4445085" y="1833646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45085" y="2198782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90020" y="1257149"/>
            <a:ext cx="220068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4620503" y="1325407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십자형 30"/>
          <p:cNvSpPr/>
          <p:nvPr/>
        </p:nvSpPr>
        <p:spPr>
          <a:xfrm>
            <a:off x="5392863" y="2330368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십자형 31"/>
          <p:cNvSpPr/>
          <p:nvPr/>
        </p:nvSpPr>
        <p:spPr>
          <a:xfrm>
            <a:off x="5395323" y="1871917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151675" y="1278707"/>
            <a:ext cx="478972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925303" y="1600635"/>
            <a:ext cx="2921568" cy="341742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설정</a:t>
            </a:r>
            <a:endParaRPr lang="en-US" altLang="ko-KR" sz="2800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pPr algn="ctr"/>
            <a:endParaRPr lang="en-US" altLang="ko-KR" sz="2800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pPr algn="ctr"/>
            <a:endParaRPr lang="en-US" altLang="ko-KR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pPr algn="ctr"/>
            <a:endParaRPr lang="en-US" altLang="ko-KR" sz="2800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pPr algn="ctr"/>
            <a:endParaRPr lang="en-US" altLang="ko-KR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pPr algn="ctr"/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76297" y="2380346"/>
            <a:ext cx="2599322" cy="69639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노래 크기</a:t>
            </a:r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700" b="1" dirty="0">
              <a:ln w="19050">
                <a:noFill/>
              </a:ln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ln w="19050">
                  <a:noFill/>
                </a:ln>
                <a:solidFill>
                  <a:schemeClr val="tx1"/>
                </a:solidFill>
              </a:rPr>
              <a:t>                                    MAX</a:t>
            </a:r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04009" y="2761422"/>
            <a:ext cx="1866413" cy="19754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446182" y="2760363"/>
            <a:ext cx="299761" cy="197545"/>
          </a:xfrm>
          <a:prstGeom prst="roundRect">
            <a:avLst/>
          </a:prstGeom>
          <a:solidFill>
            <a:srgbClr val="744116"/>
          </a:solidFill>
          <a:ln w="63500">
            <a:solidFill>
              <a:srgbClr val="BE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076297" y="3248788"/>
            <a:ext cx="2599322" cy="69639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n w="19050">
                  <a:noFill/>
                </a:ln>
                <a:solidFill>
                  <a:schemeClr val="tx1"/>
                </a:solidFill>
              </a:rPr>
              <a:t>효과음 크기</a:t>
            </a:r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700" b="1" dirty="0">
              <a:ln w="19050">
                <a:noFill/>
              </a:ln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ln w="19050">
                  <a:noFill/>
                </a:ln>
                <a:solidFill>
                  <a:schemeClr val="tx1"/>
                </a:solidFill>
              </a:rPr>
              <a:t>                                    MAX</a:t>
            </a:r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04009" y="3629864"/>
            <a:ext cx="1866413" cy="19754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446182" y="3628805"/>
            <a:ext cx="299761" cy="197545"/>
          </a:xfrm>
          <a:prstGeom prst="roundRect">
            <a:avLst/>
          </a:prstGeom>
          <a:solidFill>
            <a:srgbClr val="744116"/>
          </a:solidFill>
          <a:ln w="63500">
            <a:solidFill>
              <a:srgbClr val="BE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566873" y="4120029"/>
            <a:ext cx="720000" cy="720000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ln w="19050">
                  <a:noFill/>
                </a:ln>
                <a:solidFill>
                  <a:schemeClr val="tx1"/>
                </a:solidFill>
              </a:rPr>
              <a:t>SAVE</a:t>
            </a:r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10735" y="4114846"/>
            <a:ext cx="720000" cy="720000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ln w="19050">
                  <a:noFill/>
                </a:ln>
                <a:solidFill>
                  <a:schemeClr val="tx1"/>
                </a:solidFill>
              </a:rPr>
              <a:t>LODE</a:t>
            </a:r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4" name="위쪽 화살표 43"/>
          <p:cNvSpPr/>
          <p:nvPr/>
        </p:nvSpPr>
        <p:spPr>
          <a:xfrm>
            <a:off x="5698358" y="4211816"/>
            <a:ext cx="460704" cy="328025"/>
          </a:xfrm>
          <a:prstGeom prst="upArrow">
            <a:avLst/>
          </a:prstGeom>
          <a:solidFill>
            <a:srgbClr val="9FB8FF"/>
          </a:solidFill>
          <a:ln>
            <a:solidFill>
              <a:srgbClr val="0C0C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 rot="10800000">
            <a:off x="6658876" y="4217072"/>
            <a:ext cx="460704" cy="328025"/>
          </a:xfrm>
          <a:prstGeom prst="upArrow">
            <a:avLst/>
          </a:prstGeom>
          <a:solidFill>
            <a:srgbClr val="FF8B8B"/>
          </a:solidFill>
          <a:ln>
            <a:solidFill>
              <a:srgbClr val="FF0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19036" y="1841367"/>
            <a:ext cx="360000" cy="360000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ln w="19050">
                <a:noFill/>
              </a:ln>
              <a:solidFill>
                <a:schemeClr val="tx1"/>
              </a:solidFill>
            </a:endParaRPr>
          </a:p>
          <a:p>
            <a:endParaRPr lang="en-US" altLang="ko-KR" sz="1200" b="1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9" name="위로 구부러진 화살표 48"/>
          <p:cNvSpPr/>
          <p:nvPr/>
        </p:nvSpPr>
        <p:spPr>
          <a:xfrm rot="16200000">
            <a:off x="7389508" y="1909291"/>
            <a:ext cx="216000" cy="216000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190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 noChangeAspect="1"/>
          </p:cNvSpPr>
          <p:nvPr/>
        </p:nvSpPr>
        <p:spPr>
          <a:xfrm>
            <a:off x="283372" y="228130"/>
            <a:ext cx="3510911" cy="62416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3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879109" y="5708762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879109" y="4951835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>
            <a:spLocks noChangeAspect="1"/>
          </p:cNvSpPr>
          <p:nvPr/>
        </p:nvSpPr>
        <p:spPr>
          <a:xfrm>
            <a:off x="879109" y="4197232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85047" y="5799909"/>
            <a:ext cx="170756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5875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5875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54907" y="4589417"/>
            <a:ext cx="1767840" cy="84473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35" name="이등변 삼각형 34"/>
          <p:cNvSpPr/>
          <p:nvPr/>
        </p:nvSpPr>
        <p:spPr>
          <a:xfrm rot="16200000">
            <a:off x="512928" y="4815840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3068336" y="4815840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1065" y="5799909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20588" y="5799909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>
            <a:spLocks noChangeAspect="1"/>
          </p:cNvSpPr>
          <p:nvPr/>
        </p:nvSpPr>
        <p:spPr>
          <a:xfrm>
            <a:off x="879109" y="3147989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>
            <a:spLocks noChangeAspect="1"/>
          </p:cNvSpPr>
          <p:nvPr/>
        </p:nvSpPr>
        <p:spPr>
          <a:xfrm>
            <a:off x="879109" y="2387001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56007" y="1838643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3794283" y="1315248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16200000">
            <a:off x="3493281" y="1994037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십자형 43"/>
          <p:cNvSpPr/>
          <p:nvPr/>
        </p:nvSpPr>
        <p:spPr>
          <a:xfrm>
            <a:off x="1120742" y="1585812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/>
          <p:nvPr/>
        </p:nvSpPr>
        <p:spPr>
          <a:xfrm>
            <a:off x="1129312" y="1934728"/>
            <a:ext cx="216000" cy="216000"/>
          </a:xfrm>
          <a:prstGeom prst="plus">
            <a:avLst>
              <a:gd name="adj" fmla="val 39564"/>
            </a:avLst>
          </a:prstGeom>
          <a:solidFill>
            <a:srgbClr val="FFFF75"/>
          </a:solidFill>
          <a:ln w="15875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0" y="429435"/>
            <a:ext cx="3193401" cy="1275364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107954" y="1833646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954" y="2198782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1529" y="1257149"/>
            <a:ext cx="181427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83372" y="1325407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십자형 50"/>
          <p:cNvSpPr/>
          <p:nvPr/>
        </p:nvSpPr>
        <p:spPr>
          <a:xfrm>
            <a:off x="1126852" y="1944288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/>
          <p:nvPr/>
        </p:nvSpPr>
        <p:spPr>
          <a:xfrm>
            <a:off x="1129312" y="1577277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815244" y="980539"/>
            <a:ext cx="298116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2928" y="907434"/>
            <a:ext cx="2803941" cy="4526715"/>
          </a:xfrm>
          <a:prstGeom prst="roundRect">
            <a:avLst>
              <a:gd name="adj" fmla="val 13877"/>
            </a:avLst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r>
              <a:rPr lang="ko-KR" altLang="en-US" sz="2000" b="1" dirty="0" smtClean="0">
                <a:ln w="19050">
                  <a:solidFill>
                    <a:srgbClr val="FFA7A7"/>
                  </a:solidFill>
                </a:ln>
                <a:solidFill>
                  <a:srgbClr val="FFEFEF"/>
                </a:solidFill>
              </a:rPr>
              <a:t>보석구매</a:t>
            </a:r>
            <a:endParaRPr lang="en-US" altLang="ko-KR" sz="2000" b="1" dirty="0" smtClean="0">
              <a:ln w="19050">
                <a:solidFill>
                  <a:srgbClr val="FFA7A7"/>
                </a:solidFill>
              </a:ln>
              <a:solidFill>
                <a:srgbClr val="FFEFE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96753" y="1655849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71" name="이등변 삼각형 70"/>
          <p:cNvSpPr/>
          <p:nvPr/>
        </p:nvSpPr>
        <p:spPr>
          <a:xfrm rot="20802462" flipV="1">
            <a:off x="1275557" y="1916717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/>
          <p:cNvSpPr/>
          <p:nvPr/>
        </p:nvSpPr>
        <p:spPr>
          <a:xfrm rot="774407" flipV="1">
            <a:off x="1376518" y="1913137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rot="19148961" flipV="1">
            <a:off x="1234609" y="1946890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2902330" flipV="1">
            <a:off x="1178140" y="1897486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6221792">
            <a:off x="1416622" y="1839007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다리꼴 75"/>
          <p:cNvSpPr/>
          <p:nvPr/>
        </p:nvSpPr>
        <p:spPr>
          <a:xfrm rot="9903998">
            <a:off x="1225883" y="1862313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96753" y="2247967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10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 smtClean="0">
              <a:ln w="12700"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1000\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207705" y="1653540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2207705" y="2245658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>
                <a:ln w="12700">
                  <a:noFill/>
                </a:ln>
                <a:solidFill>
                  <a:schemeClr val="tx1"/>
                </a:solidFill>
              </a:rPr>
              <a:t>2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0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 smtClean="0">
              <a:ln w="12700"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1800\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7" name="이등변 삼각형 116"/>
          <p:cNvSpPr/>
          <p:nvPr/>
        </p:nvSpPr>
        <p:spPr>
          <a:xfrm rot="20802462" flipV="1">
            <a:off x="2557162" y="1960541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/>
          <p:cNvSpPr/>
          <p:nvPr/>
        </p:nvSpPr>
        <p:spPr>
          <a:xfrm rot="774407" flipV="1">
            <a:off x="2658123" y="1956961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 rot="19148961" flipV="1">
            <a:off x="2516214" y="1990714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이등변 삼각형 119"/>
          <p:cNvSpPr/>
          <p:nvPr/>
        </p:nvSpPr>
        <p:spPr>
          <a:xfrm rot="2902330" flipV="1">
            <a:off x="2459745" y="1941310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이등변 삼각형 120"/>
          <p:cNvSpPr/>
          <p:nvPr/>
        </p:nvSpPr>
        <p:spPr>
          <a:xfrm rot="6221792">
            <a:off x="2698227" y="1882831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다리꼴 121"/>
          <p:cNvSpPr/>
          <p:nvPr/>
        </p:nvSpPr>
        <p:spPr>
          <a:xfrm rot="9903998">
            <a:off x="2507488" y="1906137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이등변 삼각형 122"/>
          <p:cNvSpPr/>
          <p:nvPr/>
        </p:nvSpPr>
        <p:spPr>
          <a:xfrm rot="20802462" flipV="1">
            <a:off x="2691039" y="1860846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이등변 삼각형 123"/>
          <p:cNvSpPr/>
          <p:nvPr/>
        </p:nvSpPr>
        <p:spPr>
          <a:xfrm rot="774407" flipV="1">
            <a:off x="2792000" y="1857266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이등변 삼각형 124"/>
          <p:cNvSpPr/>
          <p:nvPr/>
        </p:nvSpPr>
        <p:spPr>
          <a:xfrm rot="19148961" flipV="1">
            <a:off x="2650091" y="1891019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이등변 삼각형 125"/>
          <p:cNvSpPr/>
          <p:nvPr/>
        </p:nvSpPr>
        <p:spPr>
          <a:xfrm rot="2902330" flipV="1">
            <a:off x="2593622" y="1841615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rot="6221792">
            <a:off x="2832104" y="1783136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다리꼴 127"/>
          <p:cNvSpPr/>
          <p:nvPr/>
        </p:nvSpPr>
        <p:spPr>
          <a:xfrm rot="9903998">
            <a:off x="2641365" y="1806442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이등변 삼각형 152"/>
          <p:cNvSpPr/>
          <p:nvPr/>
        </p:nvSpPr>
        <p:spPr>
          <a:xfrm rot="20802462" flipV="1">
            <a:off x="10042892" y="4075370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이등변 삼각형 153"/>
          <p:cNvSpPr/>
          <p:nvPr/>
        </p:nvSpPr>
        <p:spPr>
          <a:xfrm rot="774407" flipV="1">
            <a:off x="10143853" y="4071790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/>
          <p:cNvSpPr/>
          <p:nvPr/>
        </p:nvSpPr>
        <p:spPr>
          <a:xfrm rot="19148961" flipV="1">
            <a:off x="10001944" y="4105543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이등변 삼각형 155"/>
          <p:cNvSpPr/>
          <p:nvPr/>
        </p:nvSpPr>
        <p:spPr>
          <a:xfrm rot="2902330" flipV="1">
            <a:off x="9945475" y="4056139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이등변 삼각형 156"/>
          <p:cNvSpPr/>
          <p:nvPr/>
        </p:nvSpPr>
        <p:spPr>
          <a:xfrm rot="6221792">
            <a:off x="10183957" y="3997660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다리꼴 157"/>
          <p:cNvSpPr/>
          <p:nvPr/>
        </p:nvSpPr>
        <p:spPr>
          <a:xfrm rot="9903998">
            <a:off x="9993218" y="4020966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897038" y="2844003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897038" y="3436121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50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 smtClean="0">
              <a:ln w="12700"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4600\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2207705" y="2843632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2207705" y="3435750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100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 smtClean="0">
              <a:ln w="12700"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8000\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884536" y="4022813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884536" y="4614931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500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 smtClean="0">
              <a:ln w="12700"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36000\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204786" y="4022813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2204786" y="4614931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EFEF"/>
          </a:solidFill>
          <a:ln w="635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999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 smtClean="0">
              <a:ln w="12700"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50000\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81065" y="5037687"/>
            <a:ext cx="576000" cy="576000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6" name="위로 구부러진 화살표 55"/>
          <p:cNvSpPr/>
          <p:nvPr/>
        </p:nvSpPr>
        <p:spPr>
          <a:xfrm rot="16200000">
            <a:off x="477205" y="5123108"/>
            <a:ext cx="396000" cy="396000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이등변 삼각형 76"/>
          <p:cNvSpPr/>
          <p:nvPr/>
        </p:nvSpPr>
        <p:spPr>
          <a:xfrm rot="20802462" flipV="1">
            <a:off x="2402776" y="4219320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/>
          <p:cNvSpPr/>
          <p:nvPr/>
        </p:nvSpPr>
        <p:spPr>
          <a:xfrm rot="774407" flipV="1">
            <a:off x="2503737" y="4215740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19148961" flipV="1">
            <a:off x="2361828" y="4249493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2902330" flipV="1">
            <a:off x="2305359" y="4200089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6221792">
            <a:off x="2543841" y="4141610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다리꼴 81"/>
          <p:cNvSpPr/>
          <p:nvPr/>
        </p:nvSpPr>
        <p:spPr>
          <a:xfrm rot="9903998">
            <a:off x="2353102" y="4164916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20802462" flipV="1">
            <a:off x="2580107" y="4072964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774407" flipV="1">
            <a:off x="2681068" y="4069384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 rot="19148961" flipV="1">
            <a:off x="2539159" y="4103137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2902330" flipV="1">
            <a:off x="2482690" y="4053733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/>
          <p:cNvSpPr/>
          <p:nvPr/>
        </p:nvSpPr>
        <p:spPr>
          <a:xfrm rot="6221792">
            <a:off x="2721172" y="3995254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다리꼴 87"/>
          <p:cNvSpPr/>
          <p:nvPr/>
        </p:nvSpPr>
        <p:spPr>
          <a:xfrm rot="9903998">
            <a:off x="2530433" y="4018560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/>
          <p:cNvSpPr/>
          <p:nvPr/>
        </p:nvSpPr>
        <p:spPr>
          <a:xfrm rot="20802462" flipV="1">
            <a:off x="2637819" y="4286697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/>
          <p:cNvSpPr/>
          <p:nvPr/>
        </p:nvSpPr>
        <p:spPr>
          <a:xfrm rot="774407" flipV="1">
            <a:off x="2738780" y="4283117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/>
          <p:cNvSpPr/>
          <p:nvPr/>
        </p:nvSpPr>
        <p:spPr>
          <a:xfrm rot="19148961" flipV="1">
            <a:off x="2596871" y="4316870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2902330" flipV="1">
            <a:off x="2540402" y="4267466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/>
        </p:nvSpPr>
        <p:spPr>
          <a:xfrm rot="6221792">
            <a:off x="2778884" y="4208987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다리꼴 93"/>
          <p:cNvSpPr/>
          <p:nvPr/>
        </p:nvSpPr>
        <p:spPr>
          <a:xfrm rot="9903998">
            <a:off x="2588145" y="4232293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/>
          <p:cNvSpPr/>
          <p:nvPr/>
        </p:nvSpPr>
        <p:spPr>
          <a:xfrm rot="20802462" flipV="1">
            <a:off x="2759772" y="4053498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774407" flipV="1">
            <a:off x="2860733" y="4049918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/>
          <p:cNvSpPr/>
          <p:nvPr/>
        </p:nvSpPr>
        <p:spPr>
          <a:xfrm rot="19148961" flipV="1">
            <a:off x="2718824" y="4083671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/>
          <p:cNvSpPr/>
          <p:nvPr/>
        </p:nvSpPr>
        <p:spPr>
          <a:xfrm rot="2902330" flipV="1">
            <a:off x="2662355" y="4034267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 rot="6221792">
            <a:off x="2900837" y="3975788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다리꼴 99"/>
          <p:cNvSpPr/>
          <p:nvPr/>
        </p:nvSpPr>
        <p:spPr>
          <a:xfrm rot="9903998">
            <a:off x="2710098" y="3999094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rot="20802462" flipV="1">
            <a:off x="2818703" y="4265887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이등변 삼각형 101"/>
          <p:cNvSpPr/>
          <p:nvPr/>
        </p:nvSpPr>
        <p:spPr>
          <a:xfrm rot="774407" flipV="1">
            <a:off x="2919664" y="4262307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이등변 삼각형 102"/>
          <p:cNvSpPr/>
          <p:nvPr/>
        </p:nvSpPr>
        <p:spPr>
          <a:xfrm rot="19148961" flipV="1">
            <a:off x="2777755" y="4296060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/>
          <p:cNvSpPr/>
          <p:nvPr/>
        </p:nvSpPr>
        <p:spPr>
          <a:xfrm rot="2902330" flipV="1">
            <a:off x="2721286" y="4246656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이등변 삼각형 104"/>
          <p:cNvSpPr/>
          <p:nvPr/>
        </p:nvSpPr>
        <p:spPr>
          <a:xfrm rot="6221792">
            <a:off x="2959768" y="4188177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다리꼴 105"/>
          <p:cNvSpPr/>
          <p:nvPr/>
        </p:nvSpPr>
        <p:spPr>
          <a:xfrm rot="9903998">
            <a:off x="2769029" y="4211483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/>
          <p:cNvSpPr/>
          <p:nvPr/>
        </p:nvSpPr>
        <p:spPr>
          <a:xfrm rot="20802462" flipV="1">
            <a:off x="2536001" y="4430175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이등변 삼각형 107"/>
          <p:cNvSpPr/>
          <p:nvPr/>
        </p:nvSpPr>
        <p:spPr>
          <a:xfrm rot="774407" flipV="1">
            <a:off x="2636962" y="4426595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이등변 삼각형 108"/>
          <p:cNvSpPr/>
          <p:nvPr/>
        </p:nvSpPr>
        <p:spPr>
          <a:xfrm rot="19148961" flipV="1">
            <a:off x="2495053" y="4460348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/>
          <p:cNvSpPr/>
          <p:nvPr/>
        </p:nvSpPr>
        <p:spPr>
          <a:xfrm rot="2902330" flipV="1">
            <a:off x="2438584" y="4410944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이등변 삼각형 110"/>
          <p:cNvSpPr/>
          <p:nvPr/>
        </p:nvSpPr>
        <p:spPr>
          <a:xfrm rot="6221792">
            <a:off x="2677066" y="4352465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다리꼴 111"/>
          <p:cNvSpPr/>
          <p:nvPr/>
        </p:nvSpPr>
        <p:spPr>
          <a:xfrm rot="9903998">
            <a:off x="2486327" y="4375771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/>
          <p:cNvSpPr/>
          <p:nvPr/>
        </p:nvSpPr>
        <p:spPr>
          <a:xfrm rot="20802462" flipV="1">
            <a:off x="2502663" y="4246748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이등변 삼각형 147"/>
          <p:cNvSpPr/>
          <p:nvPr/>
        </p:nvSpPr>
        <p:spPr>
          <a:xfrm rot="774407" flipV="1">
            <a:off x="2603624" y="4243168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이등변 삼각형 148"/>
          <p:cNvSpPr/>
          <p:nvPr/>
        </p:nvSpPr>
        <p:spPr>
          <a:xfrm rot="19148961" flipV="1">
            <a:off x="2461715" y="4276921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이등변 삼각형 149"/>
          <p:cNvSpPr/>
          <p:nvPr/>
        </p:nvSpPr>
        <p:spPr>
          <a:xfrm rot="2902330" flipV="1">
            <a:off x="2405246" y="4227517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이등변 삼각형 150"/>
          <p:cNvSpPr/>
          <p:nvPr/>
        </p:nvSpPr>
        <p:spPr>
          <a:xfrm rot="6221792">
            <a:off x="2643728" y="4169038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다리꼴 151"/>
          <p:cNvSpPr/>
          <p:nvPr/>
        </p:nvSpPr>
        <p:spPr>
          <a:xfrm rot="9903998">
            <a:off x="2452989" y="4192344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이등변 삼각형 168"/>
          <p:cNvSpPr/>
          <p:nvPr/>
        </p:nvSpPr>
        <p:spPr>
          <a:xfrm rot="20802462" flipV="1">
            <a:off x="2657261" y="4123908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이등변 삼각형 169"/>
          <p:cNvSpPr/>
          <p:nvPr/>
        </p:nvSpPr>
        <p:spPr>
          <a:xfrm rot="774407" flipV="1">
            <a:off x="2758222" y="4120328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/>
          <p:cNvSpPr/>
          <p:nvPr/>
        </p:nvSpPr>
        <p:spPr>
          <a:xfrm rot="19148961" flipV="1">
            <a:off x="2616313" y="4154081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/>
          <p:cNvSpPr/>
          <p:nvPr/>
        </p:nvSpPr>
        <p:spPr>
          <a:xfrm rot="2902330" flipV="1">
            <a:off x="2559844" y="4104677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/>
          <p:cNvSpPr/>
          <p:nvPr/>
        </p:nvSpPr>
        <p:spPr>
          <a:xfrm rot="6221792">
            <a:off x="2798326" y="4046198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사다리꼴 173"/>
          <p:cNvSpPr/>
          <p:nvPr/>
        </p:nvSpPr>
        <p:spPr>
          <a:xfrm rot="9903998">
            <a:off x="2607587" y="4069504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이등변 삼각형 174"/>
          <p:cNvSpPr/>
          <p:nvPr/>
        </p:nvSpPr>
        <p:spPr>
          <a:xfrm rot="20802462" flipV="1">
            <a:off x="2331847" y="4309406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이등변 삼각형 175"/>
          <p:cNvSpPr/>
          <p:nvPr/>
        </p:nvSpPr>
        <p:spPr>
          <a:xfrm rot="774407" flipV="1">
            <a:off x="2432808" y="4305826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이등변 삼각형 176"/>
          <p:cNvSpPr/>
          <p:nvPr/>
        </p:nvSpPr>
        <p:spPr>
          <a:xfrm rot="19148961" flipV="1">
            <a:off x="2290899" y="4339579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이등변 삼각형 177"/>
          <p:cNvSpPr/>
          <p:nvPr/>
        </p:nvSpPr>
        <p:spPr>
          <a:xfrm rot="2902330" flipV="1">
            <a:off x="2234430" y="4290175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이등변 삼각형 178"/>
          <p:cNvSpPr/>
          <p:nvPr/>
        </p:nvSpPr>
        <p:spPr>
          <a:xfrm rot="6221792">
            <a:off x="2472912" y="4231696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사다리꼴 179"/>
          <p:cNvSpPr/>
          <p:nvPr/>
        </p:nvSpPr>
        <p:spPr>
          <a:xfrm rot="9903998">
            <a:off x="2282173" y="4255002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이등변 삼각형 180"/>
          <p:cNvSpPr/>
          <p:nvPr/>
        </p:nvSpPr>
        <p:spPr>
          <a:xfrm rot="20802462" flipV="1">
            <a:off x="2769775" y="4388018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이등변 삼각형 181"/>
          <p:cNvSpPr/>
          <p:nvPr/>
        </p:nvSpPr>
        <p:spPr>
          <a:xfrm rot="774407" flipV="1">
            <a:off x="2870736" y="4384438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이등변 삼각형 182"/>
          <p:cNvSpPr/>
          <p:nvPr/>
        </p:nvSpPr>
        <p:spPr>
          <a:xfrm rot="19148961" flipV="1">
            <a:off x="2728827" y="4418191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이등변 삼각형 183"/>
          <p:cNvSpPr/>
          <p:nvPr/>
        </p:nvSpPr>
        <p:spPr>
          <a:xfrm rot="2902330" flipV="1">
            <a:off x="2672358" y="4368787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이등변 삼각형 184"/>
          <p:cNvSpPr/>
          <p:nvPr/>
        </p:nvSpPr>
        <p:spPr>
          <a:xfrm rot="6221792">
            <a:off x="2910840" y="4310308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다리꼴 185"/>
          <p:cNvSpPr/>
          <p:nvPr/>
        </p:nvSpPr>
        <p:spPr>
          <a:xfrm rot="9903998">
            <a:off x="2720101" y="4333614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이등변 삼각형 186"/>
          <p:cNvSpPr/>
          <p:nvPr/>
        </p:nvSpPr>
        <p:spPr>
          <a:xfrm rot="20802462" flipV="1">
            <a:off x="2921315" y="4134860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이등변 삼각형 187"/>
          <p:cNvSpPr/>
          <p:nvPr/>
        </p:nvSpPr>
        <p:spPr>
          <a:xfrm rot="774407" flipV="1">
            <a:off x="3022276" y="4131280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이등변 삼각형 188"/>
          <p:cNvSpPr/>
          <p:nvPr/>
        </p:nvSpPr>
        <p:spPr>
          <a:xfrm rot="19148961" flipV="1">
            <a:off x="2880367" y="4165033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이등변 삼각형 189"/>
          <p:cNvSpPr/>
          <p:nvPr/>
        </p:nvSpPr>
        <p:spPr>
          <a:xfrm rot="2902330" flipV="1">
            <a:off x="2823898" y="4115629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이등변 삼각형 190"/>
          <p:cNvSpPr/>
          <p:nvPr/>
        </p:nvSpPr>
        <p:spPr>
          <a:xfrm rot="6221792">
            <a:off x="3062380" y="4057150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사다리꼴 191"/>
          <p:cNvSpPr/>
          <p:nvPr/>
        </p:nvSpPr>
        <p:spPr>
          <a:xfrm rot="9903998">
            <a:off x="2871641" y="4080456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이등변 삼각형 128"/>
          <p:cNvSpPr/>
          <p:nvPr/>
        </p:nvSpPr>
        <p:spPr>
          <a:xfrm rot="20802462" flipV="1">
            <a:off x="1049834" y="4205246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/>
          <p:cNvSpPr/>
          <p:nvPr/>
        </p:nvSpPr>
        <p:spPr>
          <a:xfrm rot="774407" flipV="1">
            <a:off x="1150795" y="4201666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이등변 삼각형 130"/>
          <p:cNvSpPr/>
          <p:nvPr/>
        </p:nvSpPr>
        <p:spPr>
          <a:xfrm rot="19148961" flipV="1">
            <a:off x="1008886" y="4235419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이등변 삼각형 131"/>
          <p:cNvSpPr/>
          <p:nvPr/>
        </p:nvSpPr>
        <p:spPr>
          <a:xfrm rot="2902330" flipV="1">
            <a:off x="952417" y="4186015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이등변 삼각형 132"/>
          <p:cNvSpPr/>
          <p:nvPr/>
        </p:nvSpPr>
        <p:spPr>
          <a:xfrm rot="6221792">
            <a:off x="1190899" y="4127536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다리꼴 133"/>
          <p:cNvSpPr/>
          <p:nvPr/>
        </p:nvSpPr>
        <p:spPr>
          <a:xfrm rot="9903998">
            <a:off x="1000160" y="4150842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이등변 삼각형 192"/>
          <p:cNvSpPr/>
          <p:nvPr/>
        </p:nvSpPr>
        <p:spPr>
          <a:xfrm rot="20802462" flipV="1">
            <a:off x="1202234" y="4357646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이등변 삼각형 193"/>
          <p:cNvSpPr/>
          <p:nvPr/>
        </p:nvSpPr>
        <p:spPr>
          <a:xfrm rot="774407" flipV="1">
            <a:off x="1303195" y="4354066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이등변 삼각형 194"/>
          <p:cNvSpPr/>
          <p:nvPr/>
        </p:nvSpPr>
        <p:spPr>
          <a:xfrm rot="19148961" flipV="1">
            <a:off x="1161286" y="4387819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이등변 삼각형 195"/>
          <p:cNvSpPr/>
          <p:nvPr/>
        </p:nvSpPr>
        <p:spPr>
          <a:xfrm rot="2902330" flipV="1">
            <a:off x="1104817" y="4338415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이등변 삼각형 196"/>
          <p:cNvSpPr/>
          <p:nvPr/>
        </p:nvSpPr>
        <p:spPr>
          <a:xfrm rot="6221792">
            <a:off x="1343299" y="4279936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사다리꼴 197"/>
          <p:cNvSpPr/>
          <p:nvPr/>
        </p:nvSpPr>
        <p:spPr>
          <a:xfrm rot="9903998">
            <a:off x="1152560" y="4303242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이등변 삼각형 198"/>
          <p:cNvSpPr/>
          <p:nvPr/>
        </p:nvSpPr>
        <p:spPr>
          <a:xfrm rot="20802462" flipV="1">
            <a:off x="1327998" y="4191523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이등변 삼각형 199"/>
          <p:cNvSpPr/>
          <p:nvPr/>
        </p:nvSpPr>
        <p:spPr>
          <a:xfrm rot="774407" flipV="1">
            <a:off x="1428959" y="4187943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이등변 삼각형 200"/>
          <p:cNvSpPr/>
          <p:nvPr/>
        </p:nvSpPr>
        <p:spPr>
          <a:xfrm rot="19148961" flipV="1">
            <a:off x="1287050" y="4221696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이등변 삼각형 201"/>
          <p:cNvSpPr/>
          <p:nvPr/>
        </p:nvSpPr>
        <p:spPr>
          <a:xfrm rot="2902330" flipV="1">
            <a:off x="1230581" y="4172292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이등변 삼각형 202"/>
          <p:cNvSpPr/>
          <p:nvPr/>
        </p:nvSpPr>
        <p:spPr>
          <a:xfrm rot="6221792">
            <a:off x="1469063" y="4113813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사다리꼴 203"/>
          <p:cNvSpPr/>
          <p:nvPr/>
        </p:nvSpPr>
        <p:spPr>
          <a:xfrm rot="9903998">
            <a:off x="1278324" y="4137119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이등변 삼각형 204"/>
          <p:cNvSpPr/>
          <p:nvPr/>
        </p:nvSpPr>
        <p:spPr>
          <a:xfrm rot="20802462">
            <a:off x="1309136" y="4326551"/>
            <a:ext cx="168002" cy="185876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이등변 삼각형 205"/>
          <p:cNvSpPr/>
          <p:nvPr/>
        </p:nvSpPr>
        <p:spPr>
          <a:xfrm rot="774407">
            <a:off x="1499270" y="4327319"/>
            <a:ext cx="106044" cy="185876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이등변 삼각형 206"/>
          <p:cNvSpPr/>
          <p:nvPr/>
        </p:nvSpPr>
        <p:spPr>
          <a:xfrm rot="19148961">
            <a:off x="1183276" y="4397016"/>
            <a:ext cx="106044" cy="185876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/>
          <p:cNvSpPr/>
          <p:nvPr/>
        </p:nvSpPr>
        <p:spPr>
          <a:xfrm rot="2902330" flipH="1" flipV="1">
            <a:off x="1232504" y="4444044"/>
            <a:ext cx="45719" cy="101472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이등변 삼각형 208"/>
          <p:cNvSpPr/>
          <p:nvPr/>
        </p:nvSpPr>
        <p:spPr>
          <a:xfrm rot="6221792" flipH="1">
            <a:off x="1518335" y="4374336"/>
            <a:ext cx="51196" cy="95476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사다리꼴 209"/>
          <p:cNvSpPr/>
          <p:nvPr/>
        </p:nvSpPr>
        <p:spPr>
          <a:xfrm rot="9903998" flipV="1">
            <a:off x="1291913" y="4407205"/>
            <a:ext cx="217533" cy="45894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이등변 삼각형 210"/>
          <p:cNvSpPr/>
          <p:nvPr/>
        </p:nvSpPr>
        <p:spPr>
          <a:xfrm rot="20802462" flipV="1">
            <a:off x="1507982" y="4266147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이등변 삼각형 211"/>
          <p:cNvSpPr/>
          <p:nvPr/>
        </p:nvSpPr>
        <p:spPr>
          <a:xfrm rot="774407" flipV="1">
            <a:off x="1608943" y="4262567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이등변 삼각형 212"/>
          <p:cNvSpPr/>
          <p:nvPr/>
        </p:nvSpPr>
        <p:spPr>
          <a:xfrm rot="19148961" flipV="1">
            <a:off x="1467034" y="4296320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이등변 삼각형 213"/>
          <p:cNvSpPr/>
          <p:nvPr/>
        </p:nvSpPr>
        <p:spPr>
          <a:xfrm rot="2902330" flipV="1">
            <a:off x="1410565" y="4246916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이등변 삼각형 214"/>
          <p:cNvSpPr/>
          <p:nvPr/>
        </p:nvSpPr>
        <p:spPr>
          <a:xfrm rot="6221792">
            <a:off x="1649047" y="4188437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다리꼴 215"/>
          <p:cNvSpPr/>
          <p:nvPr/>
        </p:nvSpPr>
        <p:spPr>
          <a:xfrm rot="9903998">
            <a:off x="1458308" y="4211743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이등변 삼각형 216"/>
          <p:cNvSpPr/>
          <p:nvPr/>
        </p:nvSpPr>
        <p:spPr>
          <a:xfrm rot="20802462" flipV="1">
            <a:off x="1405665" y="4378415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이등변 삼각형 217"/>
          <p:cNvSpPr/>
          <p:nvPr/>
        </p:nvSpPr>
        <p:spPr>
          <a:xfrm rot="774407" flipV="1">
            <a:off x="1506626" y="4374835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이등변 삼각형 218"/>
          <p:cNvSpPr/>
          <p:nvPr/>
        </p:nvSpPr>
        <p:spPr>
          <a:xfrm rot="19148961" flipV="1">
            <a:off x="1364717" y="4408588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이등변 삼각형 219"/>
          <p:cNvSpPr/>
          <p:nvPr/>
        </p:nvSpPr>
        <p:spPr>
          <a:xfrm rot="2902330" flipV="1">
            <a:off x="1308248" y="4359184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이등변 삼각형 220"/>
          <p:cNvSpPr/>
          <p:nvPr/>
        </p:nvSpPr>
        <p:spPr>
          <a:xfrm rot="6221792">
            <a:off x="1546730" y="4300705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사다리꼴 221"/>
          <p:cNvSpPr/>
          <p:nvPr/>
        </p:nvSpPr>
        <p:spPr>
          <a:xfrm rot="9903998">
            <a:off x="1355991" y="4324011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이등변 삼각형 222"/>
          <p:cNvSpPr/>
          <p:nvPr/>
        </p:nvSpPr>
        <p:spPr>
          <a:xfrm rot="20802462" flipV="1">
            <a:off x="1069562" y="4378415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이등변 삼각형 223"/>
          <p:cNvSpPr/>
          <p:nvPr/>
        </p:nvSpPr>
        <p:spPr>
          <a:xfrm rot="774407" flipV="1">
            <a:off x="1170523" y="4374835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이등변 삼각형 224"/>
          <p:cNvSpPr/>
          <p:nvPr/>
        </p:nvSpPr>
        <p:spPr>
          <a:xfrm rot="19148961" flipV="1">
            <a:off x="1028614" y="4408588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이등변 삼각형 225"/>
          <p:cNvSpPr/>
          <p:nvPr/>
        </p:nvSpPr>
        <p:spPr>
          <a:xfrm rot="2902330" flipV="1">
            <a:off x="972145" y="4359184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이등변 삼각형 226"/>
          <p:cNvSpPr/>
          <p:nvPr/>
        </p:nvSpPr>
        <p:spPr>
          <a:xfrm rot="6221792">
            <a:off x="1210627" y="4300705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사다리꼴 227"/>
          <p:cNvSpPr/>
          <p:nvPr/>
        </p:nvSpPr>
        <p:spPr>
          <a:xfrm rot="9903998">
            <a:off x="1019888" y="4324011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이등변 삼각형 228"/>
          <p:cNvSpPr/>
          <p:nvPr/>
        </p:nvSpPr>
        <p:spPr>
          <a:xfrm rot="20802462" flipV="1">
            <a:off x="1283069" y="4113176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이등변 삼각형 229"/>
          <p:cNvSpPr/>
          <p:nvPr/>
        </p:nvSpPr>
        <p:spPr>
          <a:xfrm rot="774407" flipV="1">
            <a:off x="1384030" y="4109596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이등변 삼각형 230"/>
          <p:cNvSpPr/>
          <p:nvPr/>
        </p:nvSpPr>
        <p:spPr>
          <a:xfrm rot="19148961" flipV="1">
            <a:off x="1242121" y="4143349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이등변 삼각형 231"/>
          <p:cNvSpPr/>
          <p:nvPr/>
        </p:nvSpPr>
        <p:spPr>
          <a:xfrm rot="2902330" flipV="1">
            <a:off x="1185652" y="4093945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이등변 삼각형 232"/>
          <p:cNvSpPr/>
          <p:nvPr/>
        </p:nvSpPr>
        <p:spPr>
          <a:xfrm rot="6221792">
            <a:off x="1424134" y="4035466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사다리꼴 233"/>
          <p:cNvSpPr/>
          <p:nvPr/>
        </p:nvSpPr>
        <p:spPr>
          <a:xfrm rot="9903998">
            <a:off x="1233395" y="4058772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이등변 삼각형 234"/>
          <p:cNvSpPr/>
          <p:nvPr/>
        </p:nvSpPr>
        <p:spPr>
          <a:xfrm rot="20802462" flipV="1">
            <a:off x="1496766" y="4102994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이등변 삼각형 235"/>
          <p:cNvSpPr/>
          <p:nvPr/>
        </p:nvSpPr>
        <p:spPr>
          <a:xfrm rot="774407" flipV="1">
            <a:off x="1597727" y="4099414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이등변 삼각형 236"/>
          <p:cNvSpPr/>
          <p:nvPr/>
        </p:nvSpPr>
        <p:spPr>
          <a:xfrm rot="19148961" flipV="1">
            <a:off x="1455818" y="4133167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이등변 삼각형 237"/>
          <p:cNvSpPr/>
          <p:nvPr/>
        </p:nvSpPr>
        <p:spPr>
          <a:xfrm rot="2902330" flipV="1">
            <a:off x="1399349" y="4083763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이등변 삼각형 238"/>
          <p:cNvSpPr/>
          <p:nvPr/>
        </p:nvSpPr>
        <p:spPr>
          <a:xfrm rot="6221792">
            <a:off x="1637831" y="4025284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사다리꼴 239"/>
          <p:cNvSpPr/>
          <p:nvPr/>
        </p:nvSpPr>
        <p:spPr>
          <a:xfrm rot="9903998">
            <a:off x="1447092" y="4048590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이등변 삼각형 140"/>
          <p:cNvSpPr/>
          <p:nvPr/>
        </p:nvSpPr>
        <p:spPr>
          <a:xfrm rot="20802462" flipV="1">
            <a:off x="1205211" y="3064899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이등변 삼각형 141"/>
          <p:cNvSpPr/>
          <p:nvPr/>
        </p:nvSpPr>
        <p:spPr>
          <a:xfrm rot="774407" flipV="1">
            <a:off x="1306172" y="3061319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이등변 삼각형 142"/>
          <p:cNvSpPr/>
          <p:nvPr/>
        </p:nvSpPr>
        <p:spPr>
          <a:xfrm rot="19148961" flipV="1">
            <a:off x="1164263" y="3095072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 rot="2902330" flipV="1">
            <a:off x="1107794" y="3045668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이등변 삼각형 144"/>
          <p:cNvSpPr/>
          <p:nvPr/>
        </p:nvSpPr>
        <p:spPr>
          <a:xfrm rot="6221792">
            <a:off x="1346276" y="2987189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다리꼴 145"/>
          <p:cNvSpPr/>
          <p:nvPr/>
        </p:nvSpPr>
        <p:spPr>
          <a:xfrm rot="9903998">
            <a:off x="1155537" y="3010495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이등변 삼각형 240"/>
          <p:cNvSpPr/>
          <p:nvPr/>
        </p:nvSpPr>
        <p:spPr>
          <a:xfrm rot="20802462" flipV="1">
            <a:off x="1375903" y="3124246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이등변 삼각형 241"/>
          <p:cNvSpPr/>
          <p:nvPr/>
        </p:nvSpPr>
        <p:spPr>
          <a:xfrm rot="774407" flipV="1">
            <a:off x="1476864" y="3120666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이등변 삼각형 242"/>
          <p:cNvSpPr/>
          <p:nvPr/>
        </p:nvSpPr>
        <p:spPr>
          <a:xfrm rot="19148961" flipV="1">
            <a:off x="1334955" y="3154419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이등변 삼각형 243"/>
          <p:cNvSpPr/>
          <p:nvPr/>
        </p:nvSpPr>
        <p:spPr>
          <a:xfrm rot="2902330" flipV="1">
            <a:off x="1278486" y="3105015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이등변 삼각형 244"/>
          <p:cNvSpPr/>
          <p:nvPr/>
        </p:nvSpPr>
        <p:spPr>
          <a:xfrm rot="6221792">
            <a:off x="1516968" y="3046536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사다리꼴 245"/>
          <p:cNvSpPr/>
          <p:nvPr/>
        </p:nvSpPr>
        <p:spPr>
          <a:xfrm rot="9903998">
            <a:off x="1326229" y="3069842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이등변 삼각형 246"/>
          <p:cNvSpPr/>
          <p:nvPr/>
        </p:nvSpPr>
        <p:spPr>
          <a:xfrm rot="20802462" flipV="1">
            <a:off x="1427257" y="2961876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이등변 삼각형 247"/>
          <p:cNvSpPr/>
          <p:nvPr/>
        </p:nvSpPr>
        <p:spPr>
          <a:xfrm rot="774407" flipV="1">
            <a:off x="1528218" y="2958296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이등변 삼각형 248"/>
          <p:cNvSpPr/>
          <p:nvPr/>
        </p:nvSpPr>
        <p:spPr>
          <a:xfrm rot="19148961" flipV="1">
            <a:off x="1386309" y="2992049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이등변 삼각형 249"/>
          <p:cNvSpPr/>
          <p:nvPr/>
        </p:nvSpPr>
        <p:spPr>
          <a:xfrm rot="2902330" flipV="1">
            <a:off x="1329840" y="2942645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이등변 삼각형 250"/>
          <p:cNvSpPr/>
          <p:nvPr/>
        </p:nvSpPr>
        <p:spPr>
          <a:xfrm rot="6221792">
            <a:off x="1568322" y="2884166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사다리꼴 251"/>
          <p:cNvSpPr/>
          <p:nvPr/>
        </p:nvSpPr>
        <p:spPr>
          <a:xfrm rot="9903998">
            <a:off x="1377583" y="2907472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이등변 삼각형 252"/>
          <p:cNvSpPr/>
          <p:nvPr/>
        </p:nvSpPr>
        <p:spPr>
          <a:xfrm rot="20802462" flipV="1">
            <a:off x="1102850" y="3196773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이등변 삼각형 253"/>
          <p:cNvSpPr/>
          <p:nvPr/>
        </p:nvSpPr>
        <p:spPr>
          <a:xfrm rot="774407" flipV="1">
            <a:off x="1203811" y="3193193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이등변 삼각형 254"/>
          <p:cNvSpPr/>
          <p:nvPr/>
        </p:nvSpPr>
        <p:spPr>
          <a:xfrm rot="19148961" flipV="1">
            <a:off x="1061902" y="3226946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이등변 삼각형 255"/>
          <p:cNvSpPr/>
          <p:nvPr/>
        </p:nvSpPr>
        <p:spPr>
          <a:xfrm rot="2902330" flipV="1">
            <a:off x="1005433" y="3177542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이등변 삼각형 256"/>
          <p:cNvSpPr/>
          <p:nvPr/>
        </p:nvSpPr>
        <p:spPr>
          <a:xfrm rot="6221792">
            <a:off x="1243915" y="3119063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사다리꼴 257"/>
          <p:cNvSpPr/>
          <p:nvPr/>
        </p:nvSpPr>
        <p:spPr>
          <a:xfrm rot="9903998">
            <a:off x="1053176" y="3142369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이등변 삼각형 134"/>
          <p:cNvSpPr/>
          <p:nvPr/>
        </p:nvSpPr>
        <p:spPr>
          <a:xfrm rot="20802462" flipV="1">
            <a:off x="2445371" y="2999770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이등변 삼각형 135"/>
          <p:cNvSpPr/>
          <p:nvPr/>
        </p:nvSpPr>
        <p:spPr>
          <a:xfrm rot="774407" flipV="1">
            <a:off x="2546332" y="2996190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이등변 삼각형 136"/>
          <p:cNvSpPr/>
          <p:nvPr/>
        </p:nvSpPr>
        <p:spPr>
          <a:xfrm rot="19148961" flipV="1">
            <a:off x="2404423" y="3029943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이등변 삼각형 137"/>
          <p:cNvSpPr/>
          <p:nvPr/>
        </p:nvSpPr>
        <p:spPr>
          <a:xfrm rot="2902330" flipV="1">
            <a:off x="2347954" y="2980539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이등변 삼각형 138"/>
          <p:cNvSpPr/>
          <p:nvPr/>
        </p:nvSpPr>
        <p:spPr>
          <a:xfrm rot="6221792">
            <a:off x="2586436" y="2922060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다리꼴 139"/>
          <p:cNvSpPr/>
          <p:nvPr/>
        </p:nvSpPr>
        <p:spPr>
          <a:xfrm rot="9903998">
            <a:off x="2395697" y="2945366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이등변 삼각형 258"/>
          <p:cNvSpPr/>
          <p:nvPr/>
        </p:nvSpPr>
        <p:spPr>
          <a:xfrm rot="20802462" flipV="1">
            <a:off x="2568177" y="3029744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이등변 삼각형 259"/>
          <p:cNvSpPr/>
          <p:nvPr/>
        </p:nvSpPr>
        <p:spPr>
          <a:xfrm rot="774407" flipV="1">
            <a:off x="2669138" y="3026164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이등변 삼각형 260"/>
          <p:cNvSpPr/>
          <p:nvPr/>
        </p:nvSpPr>
        <p:spPr>
          <a:xfrm rot="19148961" flipV="1">
            <a:off x="2527229" y="3059917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이등변 삼각형 261"/>
          <p:cNvSpPr/>
          <p:nvPr/>
        </p:nvSpPr>
        <p:spPr>
          <a:xfrm rot="2902330" flipV="1">
            <a:off x="2500354" y="3132939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이등변 삼각형 262"/>
          <p:cNvSpPr/>
          <p:nvPr/>
        </p:nvSpPr>
        <p:spPr>
          <a:xfrm rot="6221792">
            <a:off x="2738836" y="3074460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사다리꼴 263"/>
          <p:cNvSpPr/>
          <p:nvPr/>
        </p:nvSpPr>
        <p:spPr>
          <a:xfrm rot="9903998">
            <a:off x="2548097" y="3097766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이등변 삼각형 264"/>
          <p:cNvSpPr/>
          <p:nvPr/>
        </p:nvSpPr>
        <p:spPr>
          <a:xfrm rot="20802462" flipV="1">
            <a:off x="2720577" y="3182144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이등변 삼각형 265"/>
          <p:cNvSpPr/>
          <p:nvPr/>
        </p:nvSpPr>
        <p:spPr>
          <a:xfrm rot="774407" flipV="1">
            <a:off x="2821538" y="3178564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이등변 삼각형 266"/>
          <p:cNvSpPr/>
          <p:nvPr/>
        </p:nvSpPr>
        <p:spPr>
          <a:xfrm rot="19148961" flipV="1">
            <a:off x="2679629" y="3212317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이등변 삼각형 267"/>
          <p:cNvSpPr/>
          <p:nvPr/>
        </p:nvSpPr>
        <p:spPr>
          <a:xfrm rot="2902330" flipV="1">
            <a:off x="2623160" y="3162913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이등변 삼각형 268"/>
          <p:cNvSpPr/>
          <p:nvPr/>
        </p:nvSpPr>
        <p:spPr>
          <a:xfrm rot="6221792">
            <a:off x="2861642" y="3104434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사다리꼴 269"/>
          <p:cNvSpPr/>
          <p:nvPr/>
        </p:nvSpPr>
        <p:spPr>
          <a:xfrm rot="9903998">
            <a:off x="2670903" y="3127740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이등변 삼각형 270"/>
          <p:cNvSpPr/>
          <p:nvPr/>
        </p:nvSpPr>
        <p:spPr>
          <a:xfrm rot="20802462" flipV="1">
            <a:off x="2812435" y="2947906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이등변 삼각형 271"/>
          <p:cNvSpPr/>
          <p:nvPr/>
        </p:nvSpPr>
        <p:spPr>
          <a:xfrm rot="774407" flipV="1">
            <a:off x="2913396" y="2944326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이등변 삼각형 272"/>
          <p:cNvSpPr/>
          <p:nvPr/>
        </p:nvSpPr>
        <p:spPr>
          <a:xfrm rot="19148961" flipV="1">
            <a:off x="2771487" y="2978079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이등변 삼각형 273"/>
          <p:cNvSpPr/>
          <p:nvPr/>
        </p:nvSpPr>
        <p:spPr>
          <a:xfrm rot="2902330" flipV="1">
            <a:off x="2744612" y="3051101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이등변 삼각형 274"/>
          <p:cNvSpPr/>
          <p:nvPr/>
        </p:nvSpPr>
        <p:spPr>
          <a:xfrm rot="6221792">
            <a:off x="2953500" y="2870196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사다리꼴 275"/>
          <p:cNvSpPr/>
          <p:nvPr/>
        </p:nvSpPr>
        <p:spPr>
          <a:xfrm rot="9903998">
            <a:off x="2762761" y="2893502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이등변 삼각형 276"/>
          <p:cNvSpPr/>
          <p:nvPr/>
        </p:nvSpPr>
        <p:spPr>
          <a:xfrm rot="20802462" flipV="1">
            <a:off x="2678374" y="2939423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이등변 삼각형 277"/>
          <p:cNvSpPr/>
          <p:nvPr/>
        </p:nvSpPr>
        <p:spPr>
          <a:xfrm rot="774407" flipV="1">
            <a:off x="2779335" y="2935843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이등변 삼각형 278"/>
          <p:cNvSpPr/>
          <p:nvPr/>
        </p:nvSpPr>
        <p:spPr>
          <a:xfrm rot="19148961" flipV="1">
            <a:off x="2637426" y="2969596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이등변 삼각형 279"/>
          <p:cNvSpPr/>
          <p:nvPr/>
        </p:nvSpPr>
        <p:spPr>
          <a:xfrm rot="2902330" flipV="1">
            <a:off x="2580957" y="2920192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이등변 삼각형 280"/>
          <p:cNvSpPr/>
          <p:nvPr/>
        </p:nvSpPr>
        <p:spPr>
          <a:xfrm rot="6221792">
            <a:off x="2819439" y="2861713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사다리꼴 281"/>
          <p:cNvSpPr/>
          <p:nvPr/>
        </p:nvSpPr>
        <p:spPr>
          <a:xfrm rot="9903998">
            <a:off x="2628700" y="2885019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이등변 삼각형 282"/>
          <p:cNvSpPr/>
          <p:nvPr/>
        </p:nvSpPr>
        <p:spPr>
          <a:xfrm rot="20802462" flipV="1">
            <a:off x="2436145" y="3140626"/>
            <a:ext cx="142939" cy="206985"/>
          </a:xfrm>
          <a:prstGeom prst="triangle">
            <a:avLst>
              <a:gd name="adj" fmla="val 49942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이등변 삼각형 283"/>
          <p:cNvSpPr/>
          <p:nvPr/>
        </p:nvSpPr>
        <p:spPr>
          <a:xfrm rot="774407" flipV="1">
            <a:off x="2537106" y="3137046"/>
            <a:ext cx="90224" cy="206985"/>
          </a:xfrm>
          <a:prstGeom prst="triangle">
            <a:avLst>
              <a:gd name="adj" fmla="val 31841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이등변 삼각형 284"/>
          <p:cNvSpPr/>
          <p:nvPr/>
        </p:nvSpPr>
        <p:spPr>
          <a:xfrm rot="19148961" flipV="1">
            <a:off x="2395197" y="3170799"/>
            <a:ext cx="90224" cy="206985"/>
          </a:xfrm>
          <a:prstGeom prst="triangle">
            <a:avLst>
              <a:gd name="adj" fmla="val 63923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이등변 삼각형 285"/>
          <p:cNvSpPr/>
          <p:nvPr/>
        </p:nvSpPr>
        <p:spPr>
          <a:xfrm rot="2902330" flipV="1">
            <a:off x="2338728" y="3121395"/>
            <a:ext cx="45719" cy="86334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이등변 삼각형 286"/>
          <p:cNvSpPr/>
          <p:nvPr/>
        </p:nvSpPr>
        <p:spPr>
          <a:xfrm rot="6221792">
            <a:off x="2606804" y="3185342"/>
            <a:ext cx="57010" cy="81233"/>
          </a:xfrm>
          <a:prstGeom prst="triangle">
            <a:avLst>
              <a:gd name="adj" fmla="val 10000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사다리꼴 287"/>
          <p:cNvSpPr/>
          <p:nvPr/>
        </p:nvSpPr>
        <p:spPr>
          <a:xfrm rot="9903998">
            <a:off x="2386471" y="3086222"/>
            <a:ext cx="185081" cy="51106"/>
          </a:xfrm>
          <a:prstGeom prst="trapezoid">
            <a:avLst>
              <a:gd name="adj" fmla="val 46150"/>
            </a:avLst>
          </a:prstGeom>
          <a:solidFill>
            <a:srgbClr val="FF9F9F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/>
          <p:cNvSpPr>
            <a:spLocks noChangeAspect="1"/>
          </p:cNvSpPr>
          <p:nvPr/>
        </p:nvSpPr>
        <p:spPr>
          <a:xfrm>
            <a:off x="4132752" y="228130"/>
            <a:ext cx="3510911" cy="62416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3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/>
          <p:cNvSpPr>
            <a:spLocks noChangeAspect="1"/>
          </p:cNvSpPr>
          <p:nvPr/>
        </p:nvSpPr>
        <p:spPr>
          <a:xfrm>
            <a:off x="4728489" y="5708762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직사각형 290"/>
          <p:cNvSpPr>
            <a:spLocks noChangeAspect="1"/>
          </p:cNvSpPr>
          <p:nvPr/>
        </p:nvSpPr>
        <p:spPr>
          <a:xfrm>
            <a:off x="4728489" y="4951835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직사각형 291"/>
          <p:cNvSpPr>
            <a:spLocks noChangeAspect="1"/>
          </p:cNvSpPr>
          <p:nvPr/>
        </p:nvSpPr>
        <p:spPr>
          <a:xfrm>
            <a:off x="4728489" y="4197232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5034427" y="5799909"/>
            <a:ext cx="170756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5875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5875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5004287" y="4589417"/>
            <a:ext cx="1767840" cy="84473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295" name="이등변 삼각형 294"/>
          <p:cNvSpPr/>
          <p:nvPr/>
        </p:nvSpPr>
        <p:spPr>
          <a:xfrm rot="16200000">
            <a:off x="4362308" y="4815840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이등변 삼각형 295"/>
          <p:cNvSpPr/>
          <p:nvPr/>
        </p:nvSpPr>
        <p:spPr>
          <a:xfrm rot="5400000">
            <a:off x="6917716" y="4815840"/>
            <a:ext cx="496389" cy="391886"/>
          </a:xfrm>
          <a:prstGeom prst="triangle">
            <a:avLst/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4230445" y="5799909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6969968" y="5799909"/>
            <a:ext cx="576000" cy="574766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9" name="직사각형 298"/>
          <p:cNvSpPr>
            <a:spLocks noChangeAspect="1"/>
          </p:cNvSpPr>
          <p:nvPr/>
        </p:nvSpPr>
        <p:spPr>
          <a:xfrm>
            <a:off x="4728489" y="3147989"/>
            <a:ext cx="2319436" cy="752280"/>
          </a:xfrm>
          <a:prstGeom prst="rect">
            <a:avLst/>
          </a:prstGeom>
          <a:solidFill>
            <a:srgbClr val="FBBE6D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직사각형 299"/>
          <p:cNvSpPr>
            <a:spLocks noChangeAspect="1"/>
          </p:cNvSpPr>
          <p:nvPr/>
        </p:nvSpPr>
        <p:spPr>
          <a:xfrm>
            <a:off x="4728489" y="2387001"/>
            <a:ext cx="2319436" cy="752280"/>
          </a:xfrm>
          <a:prstGeom prst="rect">
            <a:avLst/>
          </a:prstGeom>
          <a:solidFill>
            <a:srgbClr val="AD6529">
              <a:alpha val="70000"/>
            </a:srgbClr>
          </a:solidFill>
          <a:ln w="38100">
            <a:solidFill>
              <a:srgbClr val="271305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7405387" y="1838643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/>
          <p:nvPr/>
        </p:nvCxnSpPr>
        <p:spPr>
          <a:xfrm>
            <a:off x="7643663" y="1315248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이등변 삼각형 302"/>
          <p:cNvSpPr/>
          <p:nvPr/>
        </p:nvSpPr>
        <p:spPr>
          <a:xfrm rot="16200000">
            <a:off x="7342661" y="1994037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6" name="그림 3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860" y="429435"/>
            <a:ext cx="3193401" cy="1275364"/>
          </a:xfrm>
          <a:prstGeom prst="rect">
            <a:avLst/>
          </a:prstGeom>
        </p:spPr>
      </p:pic>
      <p:sp>
        <p:nvSpPr>
          <p:cNvPr id="307" name="모서리가 둥근 직사각형 306"/>
          <p:cNvSpPr/>
          <p:nvPr/>
        </p:nvSpPr>
        <p:spPr>
          <a:xfrm>
            <a:off x="3957334" y="1833646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3957334" y="2198782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3940909" y="1257149"/>
            <a:ext cx="181427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0" name="직선 연결선 309"/>
          <p:cNvCxnSpPr/>
          <p:nvPr/>
        </p:nvCxnSpPr>
        <p:spPr>
          <a:xfrm>
            <a:off x="4132752" y="1325407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>
            <a:off x="7664624" y="980539"/>
            <a:ext cx="298116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모서리가 둥근 직사각형 313"/>
          <p:cNvSpPr/>
          <p:nvPr/>
        </p:nvSpPr>
        <p:spPr>
          <a:xfrm>
            <a:off x="4482308" y="907434"/>
            <a:ext cx="2803941" cy="4526715"/>
          </a:xfrm>
          <a:prstGeom prst="roundRect">
            <a:avLst>
              <a:gd name="adj" fmla="val 13877"/>
            </a:avLst>
          </a:prstGeom>
          <a:solidFill>
            <a:srgbClr val="FFFF75"/>
          </a:solidFill>
          <a:ln w="635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r>
              <a:rPr lang="ko-KR" altLang="en-US" sz="2000" b="1" dirty="0" smtClean="0">
                <a:ln w="19050">
                  <a:solidFill>
                    <a:srgbClr val="CFB517"/>
                  </a:solidFill>
                </a:ln>
                <a:solidFill>
                  <a:srgbClr val="FFFF00"/>
                </a:solidFill>
              </a:rPr>
              <a:t>골드 교환</a:t>
            </a:r>
            <a:endParaRPr lang="en-US" altLang="ko-KR" sz="2000" b="1" dirty="0" smtClean="0">
              <a:ln w="19050">
                <a:solidFill>
                  <a:srgbClr val="CFB517"/>
                </a:solidFill>
              </a:ln>
              <a:solidFill>
                <a:srgbClr val="FFFF00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315" name="모서리가 둥근 직사각형 314"/>
          <p:cNvSpPr/>
          <p:nvPr/>
        </p:nvSpPr>
        <p:spPr>
          <a:xfrm>
            <a:off x="4746133" y="1655849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322" name="모서리가 둥근 직사각형 321"/>
          <p:cNvSpPr/>
          <p:nvPr/>
        </p:nvSpPr>
        <p:spPr>
          <a:xfrm>
            <a:off x="4746133" y="2247967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n w="12700">
                  <a:noFill/>
                </a:ln>
                <a:solidFill>
                  <a:schemeClr val="tx1"/>
                </a:solidFill>
              </a:rPr>
              <a:t>1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000G</a:t>
            </a:r>
          </a:p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1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6057085" y="1653540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324" name="모서리가 둥근 직사각형 323"/>
          <p:cNvSpPr/>
          <p:nvPr/>
        </p:nvSpPr>
        <p:spPr>
          <a:xfrm>
            <a:off x="6057085" y="2245658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5500G</a:t>
            </a:r>
          </a:p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5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37" name="모서리가 둥근 직사각형 336"/>
          <p:cNvSpPr/>
          <p:nvPr/>
        </p:nvSpPr>
        <p:spPr>
          <a:xfrm>
            <a:off x="4746418" y="2844003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338" name="모서리가 둥근 직사각형 337"/>
          <p:cNvSpPr/>
          <p:nvPr/>
        </p:nvSpPr>
        <p:spPr>
          <a:xfrm>
            <a:off x="4746418" y="3436121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12000G</a:t>
            </a:r>
          </a:p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10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39" name="모서리가 둥근 직사각형 338"/>
          <p:cNvSpPr/>
          <p:nvPr/>
        </p:nvSpPr>
        <p:spPr>
          <a:xfrm>
            <a:off x="6057085" y="2843632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340" name="모서리가 둥근 직사각형 339"/>
          <p:cNvSpPr/>
          <p:nvPr/>
        </p:nvSpPr>
        <p:spPr>
          <a:xfrm>
            <a:off x="6057085" y="3435750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25000G</a:t>
            </a:r>
          </a:p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20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1" name="모서리가 둥근 직사각형 340"/>
          <p:cNvSpPr/>
          <p:nvPr/>
        </p:nvSpPr>
        <p:spPr>
          <a:xfrm>
            <a:off x="4733916" y="4022813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342" name="모서리가 둥근 직사각형 341"/>
          <p:cNvSpPr/>
          <p:nvPr/>
        </p:nvSpPr>
        <p:spPr>
          <a:xfrm>
            <a:off x="4733916" y="4614931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7</a:t>
            </a:r>
            <a:r>
              <a:rPr lang="en-US" altLang="ko-KR" sz="1000" b="1" dirty="0">
                <a:ln w="12700">
                  <a:noFill/>
                </a:ln>
                <a:solidFill>
                  <a:schemeClr val="tx1"/>
                </a:solidFill>
              </a:rPr>
              <a:t>5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000G</a:t>
            </a:r>
          </a:p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50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6054166" y="4022813"/>
            <a:ext cx="921552" cy="1067031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270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 smtClean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en-US" altLang="ko-KR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  <a:p>
            <a:endParaRPr lang="ko-KR" altLang="en-US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sp>
        <p:nvSpPr>
          <p:cNvPr id="344" name="모서리가 둥근 직사각형 343"/>
          <p:cNvSpPr/>
          <p:nvPr/>
        </p:nvSpPr>
        <p:spPr>
          <a:xfrm>
            <a:off x="6054166" y="4614931"/>
            <a:ext cx="921552" cy="474542"/>
          </a:xfrm>
          <a:prstGeom prst="roundRect">
            <a:avLst>
              <a:gd name="adj" fmla="val 13877"/>
            </a:avLst>
          </a:prstGeom>
          <a:solidFill>
            <a:srgbClr val="FFFFBD"/>
          </a:solidFill>
          <a:ln w="63500">
            <a:solidFill>
              <a:srgbClr val="CFB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180000G</a:t>
            </a:r>
          </a:p>
          <a:p>
            <a:pPr algn="ctr"/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보석 </a:t>
            </a:r>
            <a:r>
              <a:rPr lang="en-US" altLang="ko-KR" sz="1000" b="1" dirty="0" smtClean="0">
                <a:ln w="12700">
                  <a:noFill/>
                </a:ln>
                <a:solidFill>
                  <a:schemeClr val="tx1"/>
                </a:solidFill>
              </a:rPr>
              <a:t>100</a:t>
            </a:r>
            <a:r>
              <a:rPr lang="ko-KR" altLang="en-US" sz="1000" b="1" dirty="0" smtClean="0">
                <a:ln w="12700">
                  <a:noFill/>
                </a:ln>
                <a:solidFill>
                  <a:schemeClr val="tx1"/>
                </a:solidFill>
              </a:rPr>
              <a:t>개</a:t>
            </a:r>
            <a:endParaRPr lang="en-US" altLang="ko-KR" sz="1000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5" name="모서리가 둥근 직사각형 344"/>
          <p:cNvSpPr/>
          <p:nvPr/>
        </p:nvSpPr>
        <p:spPr>
          <a:xfrm>
            <a:off x="4230445" y="5037687"/>
            <a:ext cx="576000" cy="576000"/>
          </a:xfrm>
          <a:prstGeom prst="roundRect">
            <a:avLst/>
          </a:prstGeom>
          <a:solidFill>
            <a:srgbClr val="FFFF75"/>
          </a:solidFill>
          <a:ln w="571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6" name="위로 구부러진 화살표 345"/>
          <p:cNvSpPr/>
          <p:nvPr/>
        </p:nvSpPr>
        <p:spPr>
          <a:xfrm rot="16200000">
            <a:off x="4326585" y="5123108"/>
            <a:ext cx="396000" cy="396000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7" name="타원 526"/>
          <p:cNvSpPr/>
          <p:nvPr/>
        </p:nvSpPr>
        <p:spPr>
          <a:xfrm>
            <a:off x="5068061" y="197292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8" name="직사각형 527"/>
          <p:cNvSpPr/>
          <p:nvPr/>
        </p:nvSpPr>
        <p:spPr>
          <a:xfrm>
            <a:off x="5068061" y="1954483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9" name="타원 528"/>
          <p:cNvSpPr/>
          <p:nvPr/>
        </p:nvSpPr>
        <p:spPr>
          <a:xfrm>
            <a:off x="5133863" y="195008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0" name="타원 529"/>
          <p:cNvSpPr/>
          <p:nvPr/>
        </p:nvSpPr>
        <p:spPr>
          <a:xfrm>
            <a:off x="5133863" y="192519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1" name="타원 530"/>
          <p:cNvSpPr/>
          <p:nvPr/>
        </p:nvSpPr>
        <p:spPr>
          <a:xfrm>
            <a:off x="5068061" y="194803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2" name="타원 531"/>
          <p:cNvSpPr/>
          <p:nvPr/>
        </p:nvSpPr>
        <p:spPr>
          <a:xfrm>
            <a:off x="5006000" y="2014216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3" name="타원 532"/>
          <p:cNvSpPr/>
          <p:nvPr/>
        </p:nvSpPr>
        <p:spPr>
          <a:xfrm>
            <a:off x="5006000" y="1989326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4" name="타원 533"/>
          <p:cNvSpPr/>
          <p:nvPr/>
        </p:nvSpPr>
        <p:spPr>
          <a:xfrm>
            <a:off x="5092213" y="192896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5" name="타원 534"/>
          <p:cNvSpPr/>
          <p:nvPr/>
        </p:nvSpPr>
        <p:spPr>
          <a:xfrm>
            <a:off x="5092213" y="190407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6" name="타원 535"/>
          <p:cNvSpPr/>
          <p:nvPr/>
        </p:nvSpPr>
        <p:spPr>
          <a:xfrm>
            <a:off x="5076566" y="189145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7" name="타원 536"/>
          <p:cNvSpPr/>
          <p:nvPr/>
        </p:nvSpPr>
        <p:spPr>
          <a:xfrm>
            <a:off x="5076566" y="186656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8" name="타원 537"/>
          <p:cNvSpPr/>
          <p:nvPr/>
        </p:nvSpPr>
        <p:spPr>
          <a:xfrm>
            <a:off x="5199664" y="197292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9" name="타원 538"/>
          <p:cNvSpPr/>
          <p:nvPr/>
        </p:nvSpPr>
        <p:spPr>
          <a:xfrm>
            <a:off x="5199664" y="194803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0" name="타원 539"/>
          <p:cNvSpPr/>
          <p:nvPr/>
        </p:nvSpPr>
        <p:spPr>
          <a:xfrm rot="1644773">
            <a:off x="5269468" y="196504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1" name="타원 540"/>
          <p:cNvSpPr/>
          <p:nvPr/>
        </p:nvSpPr>
        <p:spPr>
          <a:xfrm rot="1644773">
            <a:off x="5282534" y="194277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2" name="타원 541"/>
          <p:cNvSpPr/>
          <p:nvPr/>
        </p:nvSpPr>
        <p:spPr>
          <a:xfrm>
            <a:off x="6334959" y="202863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3" name="직사각형 542"/>
          <p:cNvSpPr/>
          <p:nvPr/>
        </p:nvSpPr>
        <p:spPr>
          <a:xfrm>
            <a:off x="6334959" y="2010194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4" name="타원 543"/>
          <p:cNvSpPr/>
          <p:nvPr/>
        </p:nvSpPr>
        <p:spPr>
          <a:xfrm>
            <a:off x="6400761" y="200579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5" name="타원 544"/>
          <p:cNvSpPr/>
          <p:nvPr/>
        </p:nvSpPr>
        <p:spPr>
          <a:xfrm>
            <a:off x="6400761" y="198090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6" name="타원 545"/>
          <p:cNvSpPr/>
          <p:nvPr/>
        </p:nvSpPr>
        <p:spPr>
          <a:xfrm>
            <a:off x="6334959" y="200374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7" name="타원 546"/>
          <p:cNvSpPr/>
          <p:nvPr/>
        </p:nvSpPr>
        <p:spPr>
          <a:xfrm>
            <a:off x="6272898" y="206992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8" name="타원 547"/>
          <p:cNvSpPr/>
          <p:nvPr/>
        </p:nvSpPr>
        <p:spPr>
          <a:xfrm>
            <a:off x="6272898" y="204503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9" name="타원 548"/>
          <p:cNvSpPr/>
          <p:nvPr/>
        </p:nvSpPr>
        <p:spPr>
          <a:xfrm>
            <a:off x="6359111" y="198467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0" name="타원 549"/>
          <p:cNvSpPr/>
          <p:nvPr/>
        </p:nvSpPr>
        <p:spPr>
          <a:xfrm>
            <a:off x="6359111" y="195978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1" name="타원 550"/>
          <p:cNvSpPr/>
          <p:nvPr/>
        </p:nvSpPr>
        <p:spPr>
          <a:xfrm>
            <a:off x="6343464" y="194716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2" name="타원 551"/>
          <p:cNvSpPr/>
          <p:nvPr/>
        </p:nvSpPr>
        <p:spPr>
          <a:xfrm>
            <a:off x="6343464" y="192227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3" name="타원 552"/>
          <p:cNvSpPr/>
          <p:nvPr/>
        </p:nvSpPr>
        <p:spPr>
          <a:xfrm>
            <a:off x="6466562" y="202863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4" name="타원 553"/>
          <p:cNvSpPr/>
          <p:nvPr/>
        </p:nvSpPr>
        <p:spPr>
          <a:xfrm>
            <a:off x="6466562" y="200374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5" name="타원 554"/>
          <p:cNvSpPr/>
          <p:nvPr/>
        </p:nvSpPr>
        <p:spPr>
          <a:xfrm rot="1644773">
            <a:off x="6536366" y="202075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6" name="타원 555"/>
          <p:cNvSpPr/>
          <p:nvPr/>
        </p:nvSpPr>
        <p:spPr>
          <a:xfrm rot="1644773">
            <a:off x="6549432" y="199848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7" name="타원 556"/>
          <p:cNvSpPr/>
          <p:nvPr/>
        </p:nvSpPr>
        <p:spPr>
          <a:xfrm>
            <a:off x="6541896" y="195936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8" name="직사각형 557"/>
          <p:cNvSpPr/>
          <p:nvPr/>
        </p:nvSpPr>
        <p:spPr>
          <a:xfrm>
            <a:off x="6541896" y="1940926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9" name="타원 558"/>
          <p:cNvSpPr/>
          <p:nvPr/>
        </p:nvSpPr>
        <p:spPr>
          <a:xfrm>
            <a:off x="6607698" y="193652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0" name="타원 559"/>
          <p:cNvSpPr/>
          <p:nvPr/>
        </p:nvSpPr>
        <p:spPr>
          <a:xfrm>
            <a:off x="6607698" y="191163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1" name="타원 560"/>
          <p:cNvSpPr/>
          <p:nvPr/>
        </p:nvSpPr>
        <p:spPr>
          <a:xfrm>
            <a:off x="6541896" y="193447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2" name="타원 561"/>
          <p:cNvSpPr/>
          <p:nvPr/>
        </p:nvSpPr>
        <p:spPr>
          <a:xfrm>
            <a:off x="6479835" y="200065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3" name="타원 562"/>
          <p:cNvSpPr/>
          <p:nvPr/>
        </p:nvSpPr>
        <p:spPr>
          <a:xfrm>
            <a:off x="6479835" y="197576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4" name="타원 563"/>
          <p:cNvSpPr/>
          <p:nvPr/>
        </p:nvSpPr>
        <p:spPr>
          <a:xfrm>
            <a:off x="6566048" y="191540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5" name="타원 564"/>
          <p:cNvSpPr/>
          <p:nvPr/>
        </p:nvSpPr>
        <p:spPr>
          <a:xfrm>
            <a:off x="6566048" y="189051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6" name="타원 565"/>
          <p:cNvSpPr/>
          <p:nvPr/>
        </p:nvSpPr>
        <p:spPr>
          <a:xfrm>
            <a:off x="6550401" y="1877896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7" name="타원 566"/>
          <p:cNvSpPr/>
          <p:nvPr/>
        </p:nvSpPr>
        <p:spPr>
          <a:xfrm>
            <a:off x="6550401" y="1853006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8" name="타원 567"/>
          <p:cNvSpPr/>
          <p:nvPr/>
        </p:nvSpPr>
        <p:spPr>
          <a:xfrm>
            <a:off x="6673499" y="195936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9" name="타원 568"/>
          <p:cNvSpPr/>
          <p:nvPr/>
        </p:nvSpPr>
        <p:spPr>
          <a:xfrm>
            <a:off x="6673499" y="193447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0" name="타원 569"/>
          <p:cNvSpPr/>
          <p:nvPr/>
        </p:nvSpPr>
        <p:spPr>
          <a:xfrm rot="1644773">
            <a:off x="6743303" y="195148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1" name="타원 570"/>
          <p:cNvSpPr/>
          <p:nvPr/>
        </p:nvSpPr>
        <p:spPr>
          <a:xfrm rot="1644773">
            <a:off x="6756369" y="192921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2" name="타원 571"/>
          <p:cNvSpPr/>
          <p:nvPr/>
        </p:nvSpPr>
        <p:spPr>
          <a:xfrm>
            <a:off x="4991385" y="322113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3" name="직사각형 572"/>
          <p:cNvSpPr/>
          <p:nvPr/>
        </p:nvSpPr>
        <p:spPr>
          <a:xfrm>
            <a:off x="4991385" y="3202701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4" name="타원 573"/>
          <p:cNvSpPr/>
          <p:nvPr/>
        </p:nvSpPr>
        <p:spPr>
          <a:xfrm>
            <a:off x="5057187" y="319829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5" name="타원 574"/>
          <p:cNvSpPr/>
          <p:nvPr/>
        </p:nvSpPr>
        <p:spPr>
          <a:xfrm>
            <a:off x="5057187" y="317340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6" name="타원 575"/>
          <p:cNvSpPr/>
          <p:nvPr/>
        </p:nvSpPr>
        <p:spPr>
          <a:xfrm>
            <a:off x="4991385" y="319624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7" name="타원 576"/>
          <p:cNvSpPr/>
          <p:nvPr/>
        </p:nvSpPr>
        <p:spPr>
          <a:xfrm>
            <a:off x="4929324" y="326243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8" name="타원 577"/>
          <p:cNvSpPr/>
          <p:nvPr/>
        </p:nvSpPr>
        <p:spPr>
          <a:xfrm>
            <a:off x="4929324" y="323754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9" name="타원 578"/>
          <p:cNvSpPr/>
          <p:nvPr/>
        </p:nvSpPr>
        <p:spPr>
          <a:xfrm>
            <a:off x="5015537" y="317717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0" name="타원 579"/>
          <p:cNvSpPr/>
          <p:nvPr/>
        </p:nvSpPr>
        <p:spPr>
          <a:xfrm>
            <a:off x="5015537" y="315228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1" name="타원 580"/>
          <p:cNvSpPr/>
          <p:nvPr/>
        </p:nvSpPr>
        <p:spPr>
          <a:xfrm>
            <a:off x="4999890" y="313967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2" name="타원 581"/>
          <p:cNvSpPr/>
          <p:nvPr/>
        </p:nvSpPr>
        <p:spPr>
          <a:xfrm>
            <a:off x="4999890" y="311478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3" name="타원 582"/>
          <p:cNvSpPr/>
          <p:nvPr/>
        </p:nvSpPr>
        <p:spPr>
          <a:xfrm>
            <a:off x="5122988" y="322113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4" name="타원 583"/>
          <p:cNvSpPr/>
          <p:nvPr/>
        </p:nvSpPr>
        <p:spPr>
          <a:xfrm>
            <a:off x="5122988" y="319624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5" name="타원 584"/>
          <p:cNvSpPr/>
          <p:nvPr/>
        </p:nvSpPr>
        <p:spPr>
          <a:xfrm rot="1644773">
            <a:off x="5192792" y="3213262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6" name="타원 585"/>
          <p:cNvSpPr/>
          <p:nvPr/>
        </p:nvSpPr>
        <p:spPr>
          <a:xfrm rot="1644773">
            <a:off x="5205858" y="3190992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7" name="타원 586"/>
          <p:cNvSpPr/>
          <p:nvPr/>
        </p:nvSpPr>
        <p:spPr>
          <a:xfrm>
            <a:off x="5138138" y="321907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8" name="직사각형 587"/>
          <p:cNvSpPr/>
          <p:nvPr/>
        </p:nvSpPr>
        <p:spPr>
          <a:xfrm>
            <a:off x="5138138" y="3200636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9" name="타원 588"/>
          <p:cNvSpPr/>
          <p:nvPr/>
        </p:nvSpPr>
        <p:spPr>
          <a:xfrm>
            <a:off x="5203940" y="319623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0" name="타원 589"/>
          <p:cNvSpPr/>
          <p:nvPr/>
        </p:nvSpPr>
        <p:spPr>
          <a:xfrm>
            <a:off x="5203940" y="317134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1" name="타원 590"/>
          <p:cNvSpPr/>
          <p:nvPr/>
        </p:nvSpPr>
        <p:spPr>
          <a:xfrm>
            <a:off x="5138138" y="319418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2" name="타원 591"/>
          <p:cNvSpPr/>
          <p:nvPr/>
        </p:nvSpPr>
        <p:spPr>
          <a:xfrm>
            <a:off x="5076077" y="326036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3" name="타원 592"/>
          <p:cNvSpPr/>
          <p:nvPr/>
        </p:nvSpPr>
        <p:spPr>
          <a:xfrm>
            <a:off x="5076077" y="323547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4" name="타원 593"/>
          <p:cNvSpPr/>
          <p:nvPr/>
        </p:nvSpPr>
        <p:spPr>
          <a:xfrm>
            <a:off x="5162290" y="317511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5" name="타원 594"/>
          <p:cNvSpPr/>
          <p:nvPr/>
        </p:nvSpPr>
        <p:spPr>
          <a:xfrm>
            <a:off x="5162290" y="315022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6" name="타원 595"/>
          <p:cNvSpPr/>
          <p:nvPr/>
        </p:nvSpPr>
        <p:spPr>
          <a:xfrm>
            <a:off x="5146643" y="3137606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7" name="타원 596"/>
          <p:cNvSpPr/>
          <p:nvPr/>
        </p:nvSpPr>
        <p:spPr>
          <a:xfrm>
            <a:off x="5146643" y="3112716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8" name="타원 597"/>
          <p:cNvSpPr/>
          <p:nvPr/>
        </p:nvSpPr>
        <p:spPr>
          <a:xfrm>
            <a:off x="5269741" y="321907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9" name="타원 598"/>
          <p:cNvSpPr/>
          <p:nvPr/>
        </p:nvSpPr>
        <p:spPr>
          <a:xfrm>
            <a:off x="5269741" y="319418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0" name="타원 599"/>
          <p:cNvSpPr/>
          <p:nvPr/>
        </p:nvSpPr>
        <p:spPr>
          <a:xfrm rot="1644773">
            <a:off x="5339545" y="321119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1" name="타원 600"/>
          <p:cNvSpPr/>
          <p:nvPr/>
        </p:nvSpPr>
        <p:spPr>
          <a:xfrm rot="1644773">
            <a:off x="5352611" y="318892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2" name="타원 601"/>
          <p:cNvSpPr/>
          <p:nvPr/>
        </p:nvSpPr>
        <p:spPr>
          <a:xfrm>
            <a:off x="5276236" y="322583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3" name="직사각형 602"/>
          <p:cNvSpPr/>
          <p:nvPr/>
        </p:nvSpPr>
        <p:spPr>
          <a:xfrm>
            <a:off x="5276236" y="3207397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4" name="타원 603"/>
          <p:cNvSpPr/>
          <p:nvPr/>
        </p:nvSpPr>
        <p:spPr>
          <a:xfrm>
            <a:off x="5342038" y="320299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5" name="타원 604"/>
          <p:cNvSpPr/>
          <p:nvPr/>
        </p:nvSpPr>
        <p:spPr>
          <a:xfrm>
            <a:off x="5342038" y="317810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6" name="타원 605"/>
          <p:cNvSpPr/>
          <p:nvPr/>
        </p:nvSpPr>
        <p:spPr>
          <a:xfrm>
            <a:off x="5276236" y="320094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7" name="타원 606"/>
          <p:cNvSpPr/>
          <p:nvPr/>
        </p:nvSpPr>
        <p:spPr>
          <a:xfrm>
            <a:off x="5214175" y="326713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8" name="타원 607"/>
          <p:cNvSpPr/>
          <p:nvPr/>
        </p:nvSpPr>
        <p:spPr>
          <a:xfrm>
            <a:off x="5214175" y="324224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9" name="타원 608"/>
          <p:cNvSpPr/>
          <p:nvPr/>
        </p:nvSpPr>
        <p:spPr>
          <a:xfrm>
            <a:off x="5300388" y="318187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0" name="타원 609"/>
          <p:cNvSpPr/>
          <p:nvPr/>
        </p:nvSpPr>
        <p:spPr>
          <a:xfrm>
            <a:off x="5300388" y="315698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1" name="타원 610"/>
          <p:cNvSpPr/>
          <p:nvPr/>
        </p:nvSpPr>
        <p:spPr>
          <a:xfrm>
            <a:off x="5284741" y="314436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2" name="타원 611"/>
          <p:cNvSpPr/>
          <p:nvPr/>
        </p:nvSpPr>
        <p:spPr>
          <a:xfrm>
            <a:off x="5284741" y="311947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3" name="타원 612"/>
          <p:cNvSpPr/>
          <p:nvPr/>
        </p:nvSpPr>
        <p:spPr>
          <a:xfrm>
            <a:off x="5407839" y="322583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4" name="타원 613"/>
          <p:cNvSpPr/>
          <p:nvPr/>
        </p:nvSpPr>
        <p:spPr>
          <a:xfrm>
            <a:off x="5407839" y="320094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5" name="타원 614"/>
          <p:cNvSpPr/>
          <p:nvPr/>
        </p:nvSpPr>
        <p:spPr>
          <a:xfrm rot="1644773">
            <a:off x="5477643" y="321795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6" name="타원 615"/>
          <p:cNvSpPr/>
          <p:nvPr/>
        </p:nvSpPr>
        <p:spPr>
          <a:xfrm rot="1644773">
            <a:off x="5490709" y="319568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7" name="타원 676"/>
          <p:cNvSpPr/>
          <p:nvPr/>
        </p:nvSpPr>
        <p:spPr>
          <a:xfrm>
            <a:off x="6341484" y="313635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8" name="직사각형 677"/>
          <p:cNvSpPr/>
          <p:nvPr/>
        </p:nvSpPr>
        <p:spPr>
          <a:xfrm>
            <a:off x="6341484" y="3117918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9" name="타원 678"/>
          <p:cNvSpPr/>
          <p:nvPr/>
        </p:nvSpPr>
        <p:spPr>
          <a:xfrm>
            <a:off x="6407286" y="311351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0" name="타원 679"/>
          <p:cNvSpPr/>
          <p:nvPr/>
        </p:nvSpPr>
        <p:spPr>
          <a:xfrm>
            <a:off x="6407286" y="308862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1" name="타원 680"/>
          <p:cNvSpPr/>
          <p:nvPr/>
        </p:nvSpPr>
        <p:spPr>
          <a:xfrm>
            <a:off x="6341484" y="311146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2" name="타원 681"/>
          <p:cNvSpPr/>
          <p:nvPr/>
        </p:nvSpPr>
        <p:spPr>
          <a:xfrm>
            <a:off x="6279423" y="317765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3" name="타원 682"/>
          <p:cNvSpPr/>
          <p:nvPr/>
        </p:nvSpPr>
        <p:spPr>
          <a:xfrm>
            <a:off x="6279423" y="315276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4" name="타원 683"/>
          <p:cNvSpPr/>
          <p:nvPr/>
        </p:nvSpPr>
        <p:spPr>
          <a:xfrm>
            <a:off x="6365636" y="309239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5" name="타원 684"/>
          <p:cNvSpPr/>
          <p:nvPr/>
        </p:nvSpPr>
        <p:spPr>
          <a:xfrm>
            <a:off x="6365636" y="306750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6" name="타원 685"/>
          <p:cNvSpPr/>
          <p:nvPr/>
        </p:nvSpPr>
        <p:spPr>
          <a:xfrm>
            <a:off x="6349989" y="305488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7" name="타원 686"/>
          <p:cNvSpPr/>
          <p:nvPr/>
        </p:nvSpPr>
        <p:spPr>
          <a:xfrm>
            <a:off x="6349989" y="302999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8" name="타원 687"/>
          <p:cNvSpPr/>
          <p:nvPr/>
        </p:nvSpPr>
        <p:spPr>
          <a:xfrm>
            <a:off x="6473087" y="313635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9" name="타원 688"/>
          <p:cNvSpPr/>
          <p:nvPr/>
        </p:nvSpPr>
        <p:spPr>
          <a:xfrm>
            <a:off x="6473087" y="311146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0" name="타원 689"/>
          <p:cNvSpPr/>
          <p:nvPr/>
        </p:nvSpPr>
        <p:spPr>
          <a:xfrm rot="1644773">
            <a:off x="6542891" y="312847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1" name="타원 690"/>
          <p:cNvSpPr/>
          <p:nvPr/>
        </p:nvSpPr>
        <p:spPr>
          <a:xfrm rot="1644773">
            <a:off x="6555957" y="310620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2" name="타원 691"/>
          <p:cNvSpPr/>
          <p:nvPr/>
        </p:nvSpPr>
        <p:spPr>
          <a:xfrm>
            <a:off x="6628687" y="320852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3" name="직사각형 692"/>
          <p:cNvSpPr/>
          <p:nvPr/>
        </p:nvSpPr>
        <p:spPr>
          <a:xfrm>
            <a:off x="6628687" y="3190086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4" name="타원 693"/>
          <p:cNvSpPr/>
          <p:nvPr/>
        </p:nvSpPr>
        <p:spPr>
          <a:xfrm>
            <a:off x="6694489" y="318568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5" name="타원 694"/>
          <p:cNvSpPr/>
          <p:nvPr/>
        </p:nvSpPr>
        <p:spPr>
          <a:xfrm>
            <a:off x="6559686" y="324102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6" name="타원 695"/>
          <p:cNvSpPr/>
          <p:nvPr/>
        </p:nvSpPr>
        <p:spPr>
          <a:xfrm>
            <a:off x="6628687" y="318363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7" name="타원 696"/>
          <p:cNvSpPr/>
          <p:nvPr/>
        </p:nvSpPr>
        <p:spPr>
          <a:xfrm>
            <a:off x="6566626" y="324981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8" name="타원 697"/>
          <p:cNvSpPr/>
          <p:nvPr/>
        </p:nvSpPr>
        <p:spPr>
          <a:xfrm>
            <a:off x="6566626" y="322492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9" name="타원 698"/>
          <p:cNvSpPr/>
          <p:nvPr/>
        </p:nvSpPr>
        <p:spPr>
          <a:xfrm>
            <a:off x="6518036" y="324479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0" name="타원 699"/>
          <p:cNvSpPr/>
          <p:nvPr/>
        </p:nvSpPr>
        <p:spPr>
          <a:xfrm>
            <a:off x="6518036" y="321990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1" name="타원 700"/>
          <p:cNvSpPr/>
          <p:nvPr/>
        </p:nvSpPr>
        <p:spPr>
          <a:xfrm>
            <a:off x="6502389" y="320728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2" name="타원 701"/>
          <p:cNvSpPr/>
          <p:nvPr/>
        </p:nvSpPr>
        <p:spPr>
          <a:xfrm>
            <a:off x="6502389" y="318239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3" name="타원 702"/>
          <p:cNvSpPr/>
          <p:nvPr/>
        </p:nvSpPr>
        <p:spPr>
          <a:xfrm>
            <a:off x="6760290" y="320852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4" name="타원 703"/>
          <p:cNvSpPr/>
          <p:nvPr/>
        </p:nvSpPr>
        <p:spPr>
          <a:xfrm>
            <a:off x="6760290" y="318363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5" name="타원 704"/>
          <p:cNvSpPr/>
          <p:nvPr/>
        </p:nvSpPr>
        <p:spPr>
          <a:xfrm>
            <a:off x="6487342" y="313635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6" name="직사각형 705"/>
          <p:cNvSpPr/>
          <p:nvPr/>
        </p:nvSpPr>
        <p:spPr>
          <a:xfrm>
            <a:off x="6487342" y="3117918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7" name="타원 706"/>
          <p:cNvSpPr/>
          <p:nvPr/>
        </p:nvSpPr>
        <p:spPr>
          <a:xfrm>
            <a:off x="6553144" y="311351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8" name="타원 707"/>
          <p:cNvSpPr/>
          <p:nvPr/>
        </p:nvSpPr>
        <p:spPr>
          <a:xfrm>
            <a:off x="6553144" y="308862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9" name="타원 708"/>
          <p:cNvSpPr/>
          <p:nvPr/>
        </p:nvSpPr>
        <p:spPr>
          <a:xfrm>
            <a:off x="6487342" y="311146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0" name="타원 709"/>
          <p:cNvSpPr/>
          <p:nvPr/>
        </p:nvSpPr>
        <p:spPr>
          <a:xfrm>
            <a:off x="6425281" y="317765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1" name="타원 710"/>
          <p:cNvSpPr/>
          <p:nvPr/>
        </p:nvSpPr>
        <p:spPr>
          <a:xfrm>
            <a:off x="6425281" y="315276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2" name="타원 711"/>
          <p:cNvSpPr/>
          <p:nvPr/>
        </p:nvSpPr>
        <p:spPr>
          <a:xfrm>
            <a:off x="6511494" y="309239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3" name="타원 712"/>
          <p:cNvSpPr/>
          <p:nvPr/>
        </p:nvSpPr>
        <p:spPr>
          <a:xfrm>
            <a:off x="6511494" y="306750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4" name="타원 713"/>
          <p:cNvSpPr/>
          <p:nvPr/>
        </p:nvSpPr>
        <p:spPr>
          <a:xfrm>
            <a:off x="6495847" y="305488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5" name="타원 714"/>
          <p:cNvSpPr/>
          <p:nvPr/>
        </p:nvSpPr>
        <p:spPr>
          <a:xfrm>
            <a:off x="6495847" y="302999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6" name="타원 715"/>
          <p:cNvSpPr/>
          <p:nvPr/>
        </p:nvSpPr>
        <p:spPr>
          <a:xfrm>
            <a:off x="6618945" y="313635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7" name="타원 716"/>
          <p:cNvSpPr/>
          <p:nvPr/>
        </p:nvSpPr>
        <p:spPr>
          <a:xfrm>
            <a:off x="6618945" y="3111465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8" name="타원 717"/>
          <p:cNvSpPr/>
          <p:nvPr/>
        </p:nvSpPr>
        <p:spPr>
          <a:xfrm rot="1644773">
            <a:off x="6688749" y="312847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9" name="타원 718"/>
          <p:cNvSpPr/>
          <p:nvPr/>
        </p:nvSpPr>
        <p:spPr>
          <a:xfrm rot="1644773">
            <a:off x="6701815" y="310620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0" name="타원 719"/>
          <p:cNvSpPr/>
          <p:nvPr/>
        </p:nvSpPr>
        <p:spPr>
          <a:xfrm>
            <a:off x="6292449" y="322113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1" name="직사각형 720"/>
          <p:cNvSpPr/>
          <p:nvPr/>
        </p:nvSpPr>
        <p:spPr>
          <a:xfrm>
            <a:off x="6292449" y="3202701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2" name="타원 721"/>
          <p:cNvSpPr/>
          <p:nvPr/>
        </p:nvSpPr>
        <p:spPr>
          <a:xfrm>
            <a:off x="6358251" y="319829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3" name="타원 722"/>
          <p:cNvSpPr/>
          <p:nvPr/>
        </p:nvSpPr>
        <p:spPr>
          <a:xfrm>
            <a:off x="6358251" y="317340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4" name="타원 723"/>
          <p:cNvSpPr/>
          <p:nvPr/>
        </p:nvSpPr>
        <p:spPr>
          <a:xfrm>
            <a:off x="6292449" y="319624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5" name="타원 724"/>
          <p:cNvSpPr/>
          <p:nvPr/>
        </p:nvSpPr>
        <p:spPr>
          <a:xfrm>
            <a:off x="6230388" y="326243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6" name="타원 725"/>
          <p:cNvSpPr/>
          <p:nvPr/>
        </p:nvSpPr>
        <p:spPr>
          <a:xfrm>
            <a:off x="6230388" y="323754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7" name="타원 726"/>
          <p:cNvSpPr/>
          <p:nvPr/>
        </p:nvSpPr>
        <p:spPr>
          <a:xfrm>
            <a:off x="6316601" y="317717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8" name="타원 727"/>
          <p:cNvSpPr/>
          <p:nvPr/>
        </p:nvSpPr>
        <p:spPr>
          <a:xfrm>
            <a:off x="6316601" y="315228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9" name="타원 728"/>
          <p:cNvSpPr/>
          <p:nvPr/>
        </p:nvSpPr>
        <p:spPr>
          <a:xfrm>
            <a:off x="6300954" y="313967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0" name="타원 729"/>
          <p:cNvSpPr/>
          <p:nvPr/>
        </p:nvSpPr>
        <p:spPr>
          <a:xfrm>
            <a:off x="6300954" y="311478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1" name="타원 730"/>
          <p:cNvSpPr/>
          <p:nvPr/>
        </p:nvSpPr>
        <p:spPr>
          <a:xfrm>
            <a:off x="6424052" y="322113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2" name="타원 731"/>
          <p:cNvSpPr/>
          <p:nvPr/>
        </p:nvSpPr>
        <p:spPr>
          <a:xfrm>
            <a:off x="6424052" y="319624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3" name="타원 732"/>
          <p:cNvSpPr/>
          <p:nvPr/>
        </p:nvSpPr>
        <p:spPr>
          <a:xfrm rot="1644773">
            <a:off x="6493856" y="3213262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4" name="타원 733"/>
          <p:cNvSpPr/>
          <p:nvPr/>
        </p:nvSpPr>
        <p:spPr>
          <a:xfrm rot="1644773">
            <a:off x="6506922" y="3190992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5" name="직사각형 754"/>
          <p:cNvSpPr/>
          <p:nvPr/>
        </p:nvSpPr>
        <p:spPr>
          <a:xfrm>
            <a:off x="5078959" y="4280876"/>
            <a:ext cx="308693" cy="156940"/>
          </a:xfrm>
          <a:prstGeom prst="rect">
            <a:avLst/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6" name="평행 사변형 755"/>
          <p:cNvSpPr/>
          <p:nvPr/>
        </p:nvSpPr>
        <p:spPr>
          <a:xfrm rot="20279054">
            <a:off x="4946168" y="4307792"/>
            <a:ext cx="161713" cy="142689"/>
          </a:xfrm>
          <a:prstGeom prst="parallelogram">
            <a:avLst>
              <a:gd name="adj" fmla="val 39682"/>
            </a:avLst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7" name="순서도: 지연 756"/>
          <p:cNvSpPr/>
          <p:nvPr/>
        </p:nvSpPr>
        <p:spPr>
          <a:xfrm rot="17647883">
            <a:off x="5009274" y="4175624"/>
            <a:ext cx="85141" cy="104443"/>
          </a:xfrm>
          <a:prstGeom prst="flowChartDelay">
            <a:avLst/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8" name="사다리꼴 757"/>
          <p:cNvSpPr/>
          <p:nvPr/>
        </p:nvSpPr>
        <p:spPr>
          <a:xfrm flipV="1">
            <a:off x="5052459" y="4185540"/>
            <a:ext cx="307986" cy="88794"/>
          </a:xfrm>
          <a:prstGeom prst="trapezoid">
            <a:avLst/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9" name="순서도: 지연 758"/>
          <p:cNvSpPr/>
          <p:nvPr/>
        </p:nvSpPr>
        <p:spPr>
          <a:xfrm rot="17647883">
            <a:off x="5318491" y="4173539"/>
            <a:ext cx="77146" cy="110310"/>
          </a:xfrm>
          <a:prstGeom prst="flowChartDelay">
            <a:avLst/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0" name="평행 사변형 759"/>
          <p:cNvSpPr/>
          <p:nvPr/>
        </p:nvSpPr>
        <p:spPr>
          <a:xfrm>
            <a:off x="4985060" y="4193328"/>
            <a:ext cx="332704" cy="46946"/>
          </a:xfrm>
          <a:prstGeom prst="parallelogram">
            <a:avLst>
              <a:gd name="adj" fmla="val 46266"/>
            </a:avLst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1" name="타원 760"/>
          <p:cNvSpPr/>
          <p:nvPr/>
        </p:nvSpPr>
        <p:spPr>
          <a:xfrm>
            <a:off x="5052459" y="426484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2" name="타원 761"/>
          <p:cNvSpPr/>
          <p:nvPr/>
        </p:nvSpPr>
        <p:spPr>
          <a:xfrm>
            <a:off x="5052459" y="423995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3" name="타원 762"/>
          <p:cNvSpPr/>
          <p:nvPr/>
        </p:nvSpPr>
        <p:spPr>
          <a:xfrm rot="1169518">
            <a:off x="5131128" y="427806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4" name="타원 763"/>
          <p:cNvSpPr/>
          <p:nvPr/>
        </p:nvSpPr>
        <p:spPr>
          <a:xfrm rot="1169518">
            <a:off x="5131128" y="425317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5" name="타원 764"/>
          <p:cNvSpPr/>
          <p:nvPr/>
        </p:nvSpPr>
        <p:spPr>
          <a:xfrm>
            <a:off x="5214045" y="428075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6" name="타원 765"/>
          <p:cNvSpPr/>
          <p:nvPr/>
        </p:nvSpPr>
        <p:spPr>
          <a:xfrm>
            <a:off x="5214045" y="425586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7" name="평행 사변형 766"/>
          <p:cNvSpPr/>
          <p:nvPr/>
        </p:nvSpPr>
        <p:spPr>
          <a:xfrm rot="20279054">
            <a:off x="5255202" y="4312023"/>
            <a:ext cx="161713" cy="142689"/>
          </a:xfrm>
          <a:prstGeom prst="parallelogram">
            <a:avLst>
              <a:gd name="adj" fmla="val 39682"/>
            </a:avLst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8" name="타원 767"/>
          <p:cNvSpPr/>
          <p:nvPr/>
        </p:nvSpPr>
        <p:spPr>
          <a:xfrm>
            <a:off x="5006814" y="429976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9" name="타원 768"/>
          <p:cNvSpPr/>
          <p:nvPr/>
        </p:nvSpPr>
        <p:spPr>
          <a:xfrm>
            <a:off x="5006814" y="427487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0" name="타원 769"/>
          <p:cNvSpPr/>
          <p:nvPr/>
        </p:nvSpPr>
        <p:spPr>
          <a:xfrm>
            <a:off x="5082625" y="430126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1" name="타원 770"/>
          <p:cNvSpPr/>
          <p:nvPr/>
        </p:nvSpPr>
        <p:spPr>
          <a:xfrm>
            <a:off x="5082625" y="427637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2" name="직사각형 771"/>
          <p:cNvSpPr/>
          <p:nvPr/>
        </p:nvSpPr>
        <p:spPr>
          <a:xfrm>
            <a:off x="4977448" y="4322754"/>
            <a:ext cx="308693" cy="156940"/>
          </a:xfrm>
          <a:prstGeom prst="rect">
            <a:avLst/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7" name="타원 796"/>
          <p:cNvSpPr/>
          <p:nvPr/>
        </p:nvSpPr>
        <p:spPr>
          <a:xfrm>
            <a:off x="6694980" y="434757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8" name="타원 797"/>
          <p:cNvSpPr/>
          <p:nvPr/>
        </p:nvSpPr>
        <p:spPr>
          <a:xfrm>
            <a:off x="6694980" y="432268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3" name="타원 792"/>
          <p:cNvSpPr/>
          <p:nvPr/>
        </p:nvSpPr>
        <p:spPr>
          <a:xfrm>
            <a:off x="6246124" y="437872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4" name="타원 793"/>
          <p:cNvSpPr/>
          <p:nvPr/>
        </p:nvSpPr>
        <p:spPr>
          <a:xfrm>
            <a:off x="6246124" y="435383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8" name="직사각형 737"/>
          <p:cNvSpPr/>
          <p:nvPr/>
        </p:nvSpPr>
        <p:spPr>
          <a:xfrm>
            <a:off x="6415957" y="4245006"/>
            <a:ext cx="308693" cy="156940"/>
          </a:xfrm>
          <a:prstGeom prst="rect">
            <a:avLst/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평행 사변형 736"/>
          <p:cNvSpPr/>
          <p:nvPr/>
        </p:nvSpPr>
        <p:spPr>
          <a:xfrm rot="20279054">
            <a:off x="6283166" y="4271922"/>
            <a:ext cx="161713" cy="142689"/>
          </a:xfrm>
          <a:prstGeom prst="parallelogram">
            <a:avLst>
              <a:gd name="adj" fmla="val 39682"/>
            </a:avLst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0" name="순서도: 지연 739"/>
          <p:cNvSpPr/>
          <p:nvPr/>
        </p:nvSpPr>
        <p:spPr>
          <a:xfrm rot="17647883">
            <a:off x="6346272" y="4139754"/>
            <a:ext cx="85141" cy="104443"/>
          </a:xfrm>
          <a:prstGeom prst="flowChartDelay">
            <a:avLst/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2" name="사다리꼴 741"/>
          <p:cNvSpPr/>
          <p:nvPr/>
        </p:nvSpPr>
        <p:spPr>
          <a:xfrm flipV="1">
            <a:off x="6389457" y="4149670"/>
            <a:ext cx="307986" cy="88794"/>
          </a:xfrm>
          <a:prstGeom prst="trapezoid">
            <a:avLst/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9" name="순서도: 지연 738"/>
          <p:cNvSpPr/>
          <p:nvPr/>
        </p:nvSpPr>
        <p:spPr>
          <a:xfrm rot="17647883">
            <a:off x="6655489" y="4137669"/>
            <a:ext cx="77146" cy="110310"/>
          </a:xfrm>
          <a:prstGeom prst="flowChartDelay">
            <a:avLst/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4" name="평행 사변형 743"/>
          <p:cNvSpPr/>
          <p:nvPr/>
        </p:nvSpPr>
        <p:spPr>
          <a:xfrm>
            <a:off x="6322058" y="4157458"/>
            <a:ext cx="332704" cy="46946"/>
          </a:xfrm>
          <a:prstGeom prst="parallelogram">
            <a:avLst>
              <a:gd name="adj" fmla="val 46266"/>
            </a:avLst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5" name="타원 744"/>
          <p:cNvSpPr/>
          <p:nvPr/>
        </p:nvSpPr>
        <p:spPr>
          <a:xfrm>
            <a:off x="6389457" y="422897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6" name="타원 745"/>
          <p:cNvSpPr/>
          <p:nvPr/>
        </p:nvSpPr>
        <p:spPr>
          <a:xfrm>
            <a:off x="6389457" y="420408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7" name="타원 746"/>
          <p:cNvSpPr/>
          <p:nvPr/>
        </p:nvSpPr>
        <p:spPr>
          <a:xfrm rot="1169518">
            <a:off x="6468126" y="424219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8" name="타원 747"/>
          <p:cNvSpPr/>
          <p:nvPr/>
        </p:nvSpPr>
        <p:spPr>
          <a:xfrm rot="1169518">
            <a:off x="6468126" y="421730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9" name="타원 748"/>
          <p:cNvSpPr/>
          <p:nvPr/>
        </p:nvSpPr>
        <p:spPr>
          <a:xfrm>
            <a:off x="6551043" y="424488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0" name="타원 749"/>
          <p:cNvSpPr/>
          <p:nvPr/>
        </p:nvSpPr>
        <p:spPr>
          <a:xfrm>
            <a:off x="6551043" y="4219990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6" name="평행 사변형 735"/>
          <p:cNvSpPr/>
          <p:nvPr/>
        </p:nvSpPr>
        <p:spPr>
          <a:xfrm rot="20279054">
            <a:off x="6592200" y="4276153"/>
            <a:ext cx="161713" cy="142689"/>
          </a:xfrm>
          <a:prstGeom prst="parallelogram">
            <a:avLst>
              <a:gd name="adj" fmla="val 39682"/>
            </a:avLst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1" name="타원 750"/>
          <p:cNvSpPr/>
          <p:nvPr/>
        </p:nvSpPr>
        <p:spPr>
          <a:xfrm>
            <a:off x="6343812" y="426389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2" name="타원 751"/>
          <p:cNvSpPr/>
          <p:nvPr/>
        </p:nvSpPr>
        <p:spPr>
          <a:xfrm>
            <a:off x="6343812" y="423900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3" name="타원 752"/>
          <p:cNvSpPr/>
          <p:nvPr/>
        </p:nvSpPr>
        <p:spPr>
          <a:xfrm>
            <a:off x="6419623" y="426539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4" name="타원 753"/>
          <p:cNvSpPr/>
          <p:nvPr/>
        </p:nvSpPr>
        <p:spPr>
          <a:xfrm>
            <a:off x="6419623" y="424050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5" name="직사각형 734"/>
          <p:cNvSpPr/>
          <p:nvPr/>
        </p:nvSpPr>
        <p:spPr>
          <a:xfrm>
            <a:off x="6314446" y="4286884"/>
            <a:ext cx="308693" cy="156940"/>
          </a:xfrm>
          <a:prstGeom prst="rect">
            <a:avLst/>
          </a:prstGeom>
          <a:solidFill>
            <a:srgbClr val="F2CD9C"/>
          </a:solidFill>
          <a:ln>
            <a:solidFill>
              <a:srgbClr val="DE8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타원 772"/>
          <p:cNvSpPr/>
          <p:nvPr/>
        </p:nvSpPr>
        <p:spPr>
          <a:xfrm>
            <a:off x="6573607" y="441295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4" name="직사각형 773"/>
          <p:cNvSpPr/>
          <p:nvPr/>
        </p:nvSpPr>
        <p:spPr>
          <a:xfrm>
            <a:off x="6573607" y="4394514"/>
            <a:ext cx="105103" cy="49819"/>
          </a:xfrm>
          <a:prstGeom prst="rect">
            <a:avLst/>
          </a:prstGeom>
          <a:solidFill>
            <a:srgbClr val="F0F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5" name="타원 774"/>
          <p:cNvSpPr/>
          <p:nvPr/>
        </p:nvSpPr>
        <p:spPr>
          <a:xfrm>
            <a:off x="6639409" y="439011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6" name="타원 775"/>
          <p:cNvSpPr/>
          <p:nvPr/>
        </p:nvSpPr>
        <p:spPr>
          <a:xfrm>
            <a:off x="6573607" y="438806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7" name="타원 776"/>
          <p:cNvSpPr/>
          <p:nvPr/>
        </p:nvSpPr>
        <p:spPr>
          <a:xfrm>
            <a:off x="6705210" y="441295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8" name="타원 777"/>
          <p:cNvSpPr/>
          <p:nvPr/>
        </p:nvSpPr>
        <p:spPr>
          <a:xfrm>
            <a:off x="6705210" y="4388061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9" name="타원 778"/>
          <p:cNvSpPr/>
          <p:nvPr/>
        </p:nvSpPr>
        <p:spPr>
          <a:xfrm>
            <a:off x="6563865" y="434078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0" name="타원 779"/>
          <p:cNvSpPr/>
          <p:nvPr/>
        </p:nvSpPr>
        <p:spPr>
          <a:xfrm>
            <a:off x="6563865" y="431589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1" name="타원 780"/>
          <p:cNvSpPr/>
          <p:nvPr/>
        </p:nvSpPr>
        <p:spPr>
          <a:xfrm rot="1644773">
            <a:off x="6633669" y="433290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2" name="타원 781"/>
          <p:cNvSpPr/>
          <p:nvPr/>
        </p:nvSpPr>
        <p:spPr>
          <a:xfrm rot="1644773">
            <a:off x="6646735" y="4310637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3" name="타원 782"/>
          <p:cNvSpPr/>
          <p:nvPr/>
        </p:nvSpPr>
        <p:spPr>
          <a:xfrm>
            <a:off x="6531549" y="442377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4" name="타원 783"/>
          <p:cNvSpPr/>
          <p:nvPr/>
        </p:nvSpPr>
        <p:spPr>
          <a:xfrm>
            <a:off x="6538489" y="443257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5" name="타원 784"/>
          <p:cNvSpPr/>
          <p:nvPr/>
        </p:nvSpPr>
        <p:spPr>
          <a:xfrm>
            <a:off x="6538489" y="4407683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6" name="타원 785"/>
          <p:cNvSpPr/>
          <p:nvPr/>
        </p:nvSpPr>
        <p:spPr>
          <a:xfrm>
            <a:off x="6489899" y="442754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7" name="타원 786"/>
          <p:cNvSpPr/>
          <p:nvPr/>
        </p:nvSpPr>
        <p:spPr>
          <a:xfrm>
            <a:off x="6489899" y="4402659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8" name="타원 787"/>
          <p:cNvSpPr/>
          <p:nvPr/>
        </p:nvSpPr>
        <p:spPr>
          <a:xfrm>
            <a:off x="6264312" y="4403892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9" name="타원 788"/>
          <p:cNvSpPr/>
          <p:nvPr/>
        </p:nvSpPr>
        <p:spPr>
          <a:xfrm>
            <a:off x="6202251" y="444518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0" name="타원 789"/>
          <p:cNvSpPr/>
          <p:nvPr/>
        </p:nvSpPr>
        <p:spPr>
          <a:xfrm>
            <a:off x="6202251" y="4420298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1" name="타원 790"/>
          <p:cNvSpPr/>
          <p:nvPr/>
        </p:nvSpPr>
        <p:spPr>
          <a:xfrm>
            <a:off x="6395915" y="4403892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2" name="타원 791"/>
          <p:cNvSpPr/>
          <p:nvPr/>
        </p:nvSpPr>
        <p:spPr>
          <a:xfrm>
            <a:off x="6395915" y="4379002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5" name="타원 794"/>
          <p:cNvSpPr/>
          <p:nvPr/>
        </p:nvSpPr>
        <p:spPr>
          <a:xfrm>
            <a:off x="6340084" y="444328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6" name="타원 795"/>
          <p:cNvSpPr/>
          <p:nvPr/>
        </p:nvSpPr>
        <p:spPr>
          <a:xfrm>
            <a:off x="6340084" y="4418394"/>
            <a:ext cx="105103" cy="45719"/>
          </a:xfrm>
          <a:prstGeom prst="ellipse">
            <a:avLst/>
          </a:prstGeom>
          <a:solidFill>
            <a:srgbClr val="F0FE9C"/>
          </a:solidFill>
          <a:ln w="12700">
            <a:solidFill>
              <a:srgbClr val="D9F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4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 noChangeAspect="1"/>
          </p:cNvSpPr>
          <p:nvPr/>
        </p:nvSpPr>
        <p:spPr>
          <a:xfrm>
            <a:off x="7234903" y="0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925273" y="5778613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25273" y="3403850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25273" y="2610844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2866" y="-94593"/>
            <a:ext cx="4958080" cy="67506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85" y="243704"/>
            <a:ext cx="3475985" cy="139579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257881" y="5890494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13886" y="2737774"/>
            <a:ext cx="1747777" cy="323071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500</a:t>
            </a:r>
            <a:r>
              <a:rPr lang="ko-KR" altLang="en-US" sz="16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층</a:t>
            </a:r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9" name="위쪽 화살표 8"/>
          <p:cNvSpPr/>
          <p:nvPr/>
        </p:nvSpPr>
        <p:spPr>
          <a:xfrm>
            <a:off x="8991982" y="2796111"/>
            <a:ext cx="139789" cy="194638"/>
          </a:xfrm>
          <a:prstGeom prst="upArrow">
            <a:avLst/>
          </a:prstGeom>
          <a:solidFill>
            <a:srgbClr val="FFC42F"/>
          </a:solidFill>
          <a:ln w="190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292618" y="2736918"/>
            <a:ext cx="669045" cy="3230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200G</a:t>
            </a:r>
            <a:endParaRPr lang="ko-KR" altLang="en-US" sz="1400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13886" y="3245625"/>
            <a:ext cx="1747777" cy="323071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아이템</a:t>
            </a:r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92618" y="3244769"/>
            <a:ext cx="669045" cy="3230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150G</a:t>
            </a:r>
            <a:endParaRPr lang="ko-KR" altLang="en-US" sz="1400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13885" y="3751764"/>
            <a:ext cx="1747777" cy="323071"/>
          </a:xfrm>
          <a:prstGeom prst="roundRect">
            <a:avLst/>
          </a:prstGeom>
          <a:solidFill>
            <a:srgbClr val="6F3B13"/>
          </a:solidFill>
          <a:ln w="63500">
            <a:solidFill>
              <a:srgbClr val="FFF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ln w="12700">
                  <a:solidFill>
                    <a:srgbClr val="FFFF75"/>
                  </a:solidFill>
                </a:ln>
                <a:solidFill>
                  <a:srgbClr val="6F3B13"/>
                </a:solidFill>
              </a:rPr>
              <a:t>보호막</a:t>
            </a:r>
            <a:endParaRPr lang="ko-KR" altLang="en-US" sz="1600" b="1" dirty="0">
              <a:ln w="12700">
                <a:solidFill>
                  <a:srgbClr val="FFFF75"/>
                </a:solidFill>
              </a:ln>
              <a:solidFill>
                <a:srgbClr val="6F3B13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92617" y="3750908"/>
            <a:ext cx="669045" cy="3230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ln w="12700">
                  <a:solidFill>
                    <a:srgbClr val="FFFF75"/>
                  </a:solidFill>
                </a:ln>
                <a:solidFill>
                  <a:srgbClr val="6F3B13"/>
                </a:solidFill>
              </a:rPr>
              <a:t>1</a:t>
            </a:r>
            <a:r>
              <a:rPr lang="en-US" altLang="ko-KR" sz="1400" b="1" dirty="0" smtClean="0">
                <a:ln w="12700">
                  <a:solidFill>
                    <a:srgbClr val="FFFF75"/>
                  </a:solidFill>
                </a:ln>
                <a:solidFill>
                  <a:srgbClr val="6F3B13"/>
                </a:solidFill>
              </a:rPr>
              <a:t>00G</a:t>
            </a:r>
            <a:endParaRPr lang="ko-KR" altLang="en-US" sz="1400" b="1" dirty="0">
              <a:ln w="12700">
                <a:solidFill>
                  <a:srgbClr val="FFFF75"/>
                </a:solidFill>
              </a:ln>
              <a:solidFill>
                <a:srgbClr val="6F3B13"/>
              </a:solidFill>
            </a:endParaRPr>
          </a:p>
        </p:txBody>
      </p:sp>
      <p:sp>
        <p:nvSpPr>
          <p:cNvPr id="16" name="위쪽 화살표 15"/>
          <p:cNvSpPr/>
          <p:nvPr/>
        </p:nvSpPr>
        <p:spPr>
          <a:xfrm>
            <a:off x="8991982" y="3307016"/>
            <a:ext cx="139789" cy="194638"/>
          </a:xfrm>
          <a:prstGeom prst="upArrow">
            <a:avLst/>
          </a:prstGeom>
          <a:solidFill>
            <a:srgbClr val="FFC42F"/>
          </a:solidFill>
          <a:ln w="190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25273" y="4983915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25273" y="4194164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49785" y="5890494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31887" y="1746509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31887" y="2119528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48115" y="1471342"/>
            <a:ext cx="376603" cy="1126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234902" y="533400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십자형 32"/>
          <p:cNvSpPr/>
          <p:nvPr/>
        </p:nvSpPr>
        <p:spPr>
          <a:xfrm>
            <a:off x="8078759" y="1787226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/>
          <p:nvPr/>
        </p:nvSpPr>
        <p:spPr>
          <a:xfrm>
            <a:off x="8078759" y="2159136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로 구부러진 화살표 34"/>
          <p:cNvSpPr/>
          <p:nvPr/>
        </p:nvSpPr>
        <p:spPr>
          <a:xfrm rot="16200000">
            <a:off x="7435378" y="5976370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57882" y="4613369"/>
            <a:ext cx="1747777" cy="883403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n w="19050">
                  <a:solidFill>
                    <a:srgbClr val="744116"/>
                  </a:solidFill>
                </a:ln>
                <a:solidFill>
                  <a:srgbClr val="FFC42F"/>
                </a:solidFill>
              </a:rPr>
              <a:t>클래식</a:t>
            </a:r>
            <a:endParaRPr lang="ko-KR" altLang="en-US" sz="2800" b="1" dirty="0">
              <a:ln w="19050">
                <a:solidFill>
                  <a:srgbClr val="744116"/>
                </a:solidFill>
              </a:ln>
              <a:solidFill>
                <a:srgbClr val="FFC42F"/>
              </a:solidFill>
            </a:endParaRPr>
          </a:p>
        </p:txBody>
      </p:sp>
      <p:cxnSp>
        <p:nvCxnSpPr>
          <p:cNvPr id="3" name="직선 화살표 연결선 2"/>
          <p:cNvCxnSpPr>
            <a:stCxn id="4" idx="3"/>
          </p:cNvCxnSpPr>
          <p:nvPr/>
        </p:nvCxnSpPr>
        <p:spPr>
          <a:xfrm flipV="1">
            <a:off x="5340946" y="3277257"/>
            <a:ext cx="978211" cy="349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39508" y="2683051"/>
            <a:ext cx="1489108" cy="561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레디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누르면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369495" y="5759490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READY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66164" y="1471342"/>
            <a:ext cx="352409" cy="131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 설명선 26"/>
          <p:cNvSpPr/>
          <p:nvPr/>
        </p:nvSpPr>
        <p:spPr>
          <a:xfrm>
            <a:off x="10721264" y="3143731"/>
            <a:ext cx="1298121" cy="513730"/>
          </a:xfrm>
          <a:prstGeom prst="wedgeRectCallout">
            <a:avLst>
              <a:gd name="adj1" fmla="val -106997"/>
              <a:gd name="adj2" fmla="val 1006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선택된거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터치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한거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99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7234903" y="0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25273" y="5778613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25273" y="3403850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25273" y="2610844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85" y="243704"/>
            <a:ext cx="3475985" cy="139579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257881" y="5890494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START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13886" y="2737774"/>
            <a:ext cx="1747777" cy="323071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500</a:t>
            </a:r>
            <a:r>
              <a:rPr lang="ko-KR" altLang="en-US" sz="16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층</a:t>
            </a:r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1" name="위쪽 화살표 10"/>
          <p:cNvSpPr/>
          <p:nvPr/>
        </p:nvSpPr>
        <p:spPr>
          <a:xfrm>
            <a:off x="8991982" y="2796111"/>
            <a:ext cx="139789" cy="194638"/>
          </a:xfrm>
          <a:prstGeom prst="upArrow">
            <a:avLst/>
          </a:prstGeom>
          <a:solidFill>
            <a:srgbClr val="FFC42F"/>
          </a:solidFill>
          <a:ln w="190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92618" y="2736918"/>
            <a:ext cx="669045" cy="3230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200G</a:t>
            </a:r>
            <a:endParaRPr lang="ko-KR" altLang="en-US" sz="1400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13886" y="3245625"/>
            <a:ext cx="1747777" cy="323071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아이템</a:t>
            </a:r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92618" y="3244769"/>
            <a:ext cx="669045" cy="3230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150G</a:t>
            </a:r>
            <a:endParaRPr lang="ko-KR" altLang="en-US" sz="1400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213885" y="3751764"/>
            <a:ext cx="1747777" cy="323071"/>
          </a:xfrm>
          <a:prstGeom prst="roundRect">
            <a:avLst/>
          </a:prstGeom>
          <a:solidFill>
            <a:srgbClr val="6F3B13"/>
          </a:solidFill>
          <a:ln w="63500">
            <a:solidFill>
              <a:srgbClr val="FFF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ln w="12700">
                  <a:solidFill>
                    <a:srgbClr val="FFFF75"/>
                  </a:solidFill>
                </a:ln>
                <a:solidFill>
                  <a:srgbClr val="6F3B13"/>
                </a:solidFill>
              </a:rPr>
              <a:t>보호막</a:t>
            </a:r>
            <a:endParaRPr lang="ko-KR" altLang="en-US" sz="1600" b="1" dirty="0">
              <a:ln w="12700">
                <a:solidFill>
                  <a:srgbClr val="FFFF75"/>
                </a:solidFill>
              </a:ln>
              <a:solidFill>
                <a:srgbClr val="6F3B13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92617" y="3750908"/>
            <a:ext cx="669045" cy="3230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ln w="12700">
                  <a:solidFill>
                    <a:srgbClr val="FFFF75"/>
                  </a:solidFill>
                </a:ln>
                <a:solidFill>
                  <a:srgbClr val="6F3B13"/>
                </a:solidFill>
              </a:rPr>
              <a:t>1</a:t>
            </a:r>
            <a:r>
              <a:rPr lang="en-US" altLang="ko-KR" sz="1400" b="1" dirty="0" smtClean="0">
                <a:ln w="12700">
                  <a:solidFill>
                    <a:srgbClr val="FFFF75"/>
                  </a:solidFill>
                </a:ln>
                <a:solidFill>
                  <a:srgbClr val="6F3B13"/>
                </a:solidFill>
              </a:rPr>
              <a:t>00G</a:t>
            </a:r>
            <a:endParaRPr lang="ko-KR" altLang="en-US" sz="1400" b="1" dirty="0">
              <a:ln w="12700">
                <a:solidFill>
                  <a:srgbClr val="FFFF75"/>
                </a:solidFill>
              </a:ln>
              <a:solidFill>
                <a:srgbClr val="6F3B13"/>
              </a:solidFill>
            </a:endParaRPr>
          </a:p>
        </p:txBody>
      </p:sp>
      <p:sp>
        <p:nvSpPr>
          <p:cNvPr id="17" name="위쪽 화살표 16"/>
          <p:cNvSpPr/>
          <p:nvPr/>
        </p:nvSpPr>
        <p:spPr>
          <a:xfrm>
            <a:off x="8991982" y="3307016"/>
            <a:ext cx="139789" cy="194638"/>
          </a:xfrm>
          <a:prstGeom prst="upArrow">
            <a:avLst/>
          </a:prstGeom>
          <a:solidFill>
            <a:srgbClr val="FFC42F"/>
          </a:solidFill>
          <a:ln w="190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25273" y="4983915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25273" y="4194164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349785" y="5890494"/>
            <a:ext cx="597600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31887" y="1746509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31887" y="2119528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7234902" y="533400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십자형 23"/>
          <p:cNvSpPr/>
          <p:nvPr/>
        </p:nvSpPr>
        <p:spPr>
          <a:xfrm>
            <a:off x="8078759" y="1787226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십자형 24"/>
          <p:cNvSpPr/>
          <p:nvPr/>
        </p:nvSpPr>
        <p:spPr>
          <a:xfrm>
            <a:off x="8078759" y="2159136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로 구부러진 화살표 25"/>
          <p:cNvSpPr/>
          <p:nvPr/>
        </p:nvSpPr>
        <p:spPr>
          <a:xfrm rot="16200000">
            <a:off x="7435378" y="5976370"/>
            <a:ext cx="426413" cy="425639"/>
          </a:xfrm>
          <a:prstGeom prst="curvedUpArrow">
            <a:avLst>
              <a:gd name="adj1" fmla="val 25000"/>
              <a:gd name="adj2" fmla="val 45990"/>
              <a:gd name="adj3" fmla="val 32957"/>
            </a:avLst>
          </a:prstGeom>
          <a:solidFill>
            <a:srgbClr val="EEB32C"/>
          </a:solidFill>
          <a:ln w="254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54589" y="1471342"/>
            <a:ext cx="352409" cy="131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2993324" y="13016"/>
            <a:ext cx="3705750" cy="65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7000">
                <a:srgbClr val="66C5F4"/>
              </a:gs>
              <a:gs pos="47000">
                <a:srgbClr val="CEE0F9"/>
              </a:gs>
              <a:gs pos="100000">
                <a:srgbClr val="05B1F0"/>
              </a:gs>
            </a:gsLst>
            <a:lin ang="16200000" scaled="1"/>
            <a:tileRect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83694" y="5791629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83694" y="3416866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83694" y="2623860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206" y="256720"/>
            <a:ext cx="3475985" cy="1395797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4016302" y="5903510"/>
            <a:ext cx="1747777" cy="597392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744116"/>
                  </a:solidFill>
                </a:ln>
                <a:solidFill>
                  <a:srgbClr val="FF0000"/>
                </a:solidFill>
              </a:rPr>
              <a:t>READY</a:t>
            </a:r>
            <a:endParaRPr lang="ko-KR" altLang="en-US" sz="2400" b="1" dirty="0">
              <a:ln w="19050">
                <a:solidFill>
                  <a:srgbClr val="74411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83694" y="4996931"/>
            <a:ext cx="2413000" cy="789752"/>
          </a:xfrm>
          <a:prstGeom prst="rect">
            <a:avLst/>
          </a:prstGeom>
          <a:solidFill>
            <a:srgbClr val="EBC79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683694" y="4207180"/>
            <a:ext cx="2413000" cy="789752"/>
          </a:xfrm>
          <a:prstGeom prst="rect">
            <a:avLst/>
          </a:prstGeom>
          <a:solidFill>
            <a:srgbClr val="AA8667"/>
          </a:solidFill>
          <a:ln w="34925">
            <a:solidFill>
              <a:srgbClr val="35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90308" y="1759525"/>
            <a:ext cx="1219200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골드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890308" y="2132544"/>
            <a:ext cx="1220594" cy="287867"/>
          </a:xfrm>
          <a:prstGeom prst="roundRect">
            <a:avLst/>
          </a:prstGeom>
          <a:solidFill>
            <a:srgbClr val="E6AC6C"/>
          </a:solidFill>
          <a:ln w="3175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   보석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2993323" y="546416"/>
            <a:ext cx="414" cy="326532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십자형 49"/>
          <p:cNvSpPr/>
          <p:nvPr/>
        </p:nvSpPr>
        <p:spPr>
          <a:xfrm>
            <a:off x="3837180" y="1800242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/>
          <p:nvPr/>
        </p:nvSpPr>
        <p:spPr>
          <a:xfrm>
            <a:off x="3837180" y="2172152"/>
            <a:ext cx="220133" cy="213282"/>
          </a:xfrm>
          <a:prstGeom prst="plus">
            <a:avLst>
              <a:gd name="adj" fmla="val 39847"/>
            </a:avLst>
          </a:prstGeom>
          <a:solidFill>
            <a:srgbClr val="FFFF75"/>
          </a:solidFill>
          <a:ln>
            <a:solidFill>
              <a:srgbClr val="7F4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624585" y="1484358"/>
            <a:ext cx="352409" cy="1319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456315" y="1842981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6393589" y="1998375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727127" y="984877"/>
            <a:ext cx="298116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6700388" y="1174504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10694513" y="1842981"/>
            <a:ext cx="521299" cy="432000"/>
          </a:xfrm>
          <a:prstGeom prst="roundRect">
            <a:avLst/>
          </a:prstGeom>
          <a:solidFill>
            <a:srgbClr val="E4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>
            <a:off x="10631787" y="1998375"/>
            <a:ext cx="339529" cy="121211"/>
          </a:xfrm>
          <a:prstGeom prst="triangle">
            <a:avLst/>
          </a:prstGeom>
          <a:solidFill>
            <a:srgbClr val="FFFF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0965325" y="984877"/>
            <a:ext cx="298116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10940653" y="984877"/>
            <a:ext cx="0" cy="2930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 설명선 28"/>
          <p:cNvSpPr/>
          <p:nvPr/>
        </p:nvSpPr>
        <p:spPr>
          <a:xfrm>
            <a:off x="10721264" y="3143731"/>
            <a:ext cx="1298121" cy="513730"/>
          </a:xfrm>
          <a:prstGeom prst="wedgeRectCallout">
            <a:avLst>
              <a:gd name="adj1" fmla="val -106997"/>
              <a:gd name="adj2" fmla="val 1006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선택된거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터치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한거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27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881993" y="871961"/>
            <a:ext cx="8923564" cy="581458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93639" y="429324"/>
            <a:ext cx="1919045" cy="1916866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05172" y="721196"/>
            <a:ext cx="1747777" cy="323071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500</a:t>
            </a:r>
            <a:r>
              <a:rPr lang="ko-KR" altLang="en-US" sz="16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층</a:t>
            </a:r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7" name="위쪽 화살표 6"/>
          <p:cNvSpPr/>
          <p:nvPr/>
        </p:nvSpPr>
        <p:spPr>
          <a:xfrm>
            <a:off x="4583268" y="779533"/>
            <a:ext cx="139789" cy="194638"/>
          </a:xfrm>
          <a:prstGeom prst="upArrow">
            <a:avLst/>
          </a:prstGeom>
          <a:solidFill>
            <a:srgbClr val="FFC42F"/>
          </a:solidFill>
          <a:ln w="190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83904" y="720340"/>
            <a:ext cx="669045" cy="3230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200G</a:t>
            </a:r>
            <a:endParaRPr lang="ko-KR" altLang="en-US" sz="1400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05172" y="1229047"/>
            <a:ext cx="1747777" cy="323071"/>
          </a:xfrm>
          <a:prstGeom prst="roundRect">
            <a:avLst/>
          </a:prstGeom>
          <a:solidFill>
            <a:srgbClr val="FFFF75"/>
          </a:solidFill>
          <a:ln w="635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아이템</a:t>
            </a:r>
            <a:endParaRPr lang="ko-KR" altLang="en-US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83904" y="1228191"/>
            <a:ext cx="669045" cy="3230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F3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12700">
                  <a:solidFill>
                    <a:srgbClr val="6F3B13"/>
                  </a:solidFill>
                </a:ln>
                <a:solidFill>
                  <a:srgbClr val="FFC52F"/>
                </a:solidFill>
              </a:rPr>
              <a:t>150G</a:t>
            </a:r>
            <a:endParaRPr lang="ko-KR" altLang="en-US" sz="1400" b="1" dirty="0">
              <a:ln w="12700">
                <a:solidFill>
                  <a:srgbClr val="6F3B13"/>
                </a:solidFill>
              </a:ln>
              <a:solidFill>
                <a:srgbClr val="FFC52F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5171" y="1735186"/>
            <a:ext cx="1747777" cy="323071"/>
          </a:xfrm>
          <a:prstGeom prst="roundRect">
            <a:avLst/>
          </a:prstGeom>
          <a:solidFill>
            <a:srgbClr val="6F3B13"/>
          </a:solidFill>
          <a:ln w="63500">
            <a:solidFill>
              <a:srgbClr val="FFF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ln w="12700">
                  <a:solidFill>
                    <a:srgbClr val="FFFF75"/>
                  </a:solidFill>
                </a:ln>
                <a:solidFill>
                  <a:srgbClr val="6F3B13"/>
                </a:solidFill>
              </a:rPr>
              <a:t>보호막</a:t>
            </a:r>
            <a:endParaRPr lang="ko-KR" altLang="en-US" sz="1600" b="1" dirty="0">
              <a:ln w="12700">
                <a:solidFill>
                  <a:srgbClr val="FFFF75"/>
                </a:solidFill>
              </a:ln>
              <a:solidFill>
                <a:srgbClr val="6F3B13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3903" y="1734330"/>
            <a:ext cx="669045" cy="32307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ln w="12700">
                  <a:solidFill>
                    <a:srgbClr val="FFFF75"/>
                  </a:solidFill>
                </a:ln>
                <a:solidFill>
                  <a:srgbClr val="6F3B13"/>
                </a:solidFill>
              </a:rPr>
              <a:t>1</a:t>
            </a:r>
            <a:r>
              <a:rPr lang="en-US" altLang="ko-KR" sz="1400" b="1" dirty="0" smtClean="0">
                <a:ln w="12700">
                  <a:solidFill>
                    <a:srgbClr val="FFFF75"/>
                  </a:solidFill>
                </a:ln>
                <a:solidFill>
                  <a:srgbClr val="6F3B13"/>
                </a:solidFill>
              </a:rPr>
              <a:t>00G</a:t>
            </a:r>
            <a:endParaRPr lang="ko-KR" altLang="en-US" sz="1400" b="1" dirty="0">
              <a:ln w="12700">
                <a:solidFill>
                  <a:srgbClr val="FFFF75"/>
                </a:solidFill>
              </a:ln>
              <a:solidFill>
                <a:srgbClr val="6F3B13"/>
              </a:solidFill>
            </a:endParaRPr>
          </a:p>
        </p:txBody>
      </p:sp>
      <p:sp>
        <p:nvSpPr>
          <p:cNvPr id="13" name="위쪽 화살표 12"/>
          <p:cNvSpPr/>
          <p:nvPr/>
        </p:nvSpPr>
        <p:spPr>
          <a:xfrm>
            <a:off x="4583268" y="1290438"/>
            <a:ext cx="139789" cy="194638"/>
          </a:xfrm>
          <a:prstGeom prst="upArrow">
            <a:avLst/>
          </a:prstGeom>
          <a:solidFill>
            <a:srgbClr val="FFC42F"/>
          </a:solidFill>
          <a:ln w="1905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24330" y="1734330"/>
            <a:ext cx="1747777" cy="323071"/>
          </a:xfrm>
          <a:prstGeom prst="roundRect">
            <a:avLst/>
          </a:prstGeom>
          <a:solidFill>
            <a:srgbClr val="FFEE99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12700">
                  <a:noFill/>
                </a:ln>
                <a:solidFill>
                  <a:schemeClr val="tx1"/>
                </a:solidFill>
              </a:rPr>
              <a:t>500</a:t>
            </a:r>
            <a:r>
              <a:rPr lang="ko-KR" altLang="en-US" sz="1600" b="1" dirty="0" smtClean="0">
                <a:ln w="12700">
                  <a:noFill/>
                </a:ln>
                <a:solidFill>
                  <a:schemeClr val="tx1"/>
                </a:solidFill>
              </a:rPr>
              <a:t>층</a:t>
            </a:r>
            <a:endParaRPr lang="ko-KR" altLang="en-US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7886700" y="1485076"/>
            <a:ext cx="487898" cy="41078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647" y="2670515"/>
            <a:ext cx="1415145" cy="311465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8228604" y="1226221"/>
            <a:ext cx="713976" cy="3230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12700">
                  <a:noFill/>
                </a:ln>
                <a:solidFill>
                  <a:schemeClr val="tx1"/>
                </a:solidFill>
              </a:rPr>
              <a:t>200G</a:t>
            </a:r>
            <a:endParaRPr lang="ko-KR" altLang="en-US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6576" y="2508981"/>
            <a:ext cx="1747777" cy="323071"/>
          </a:xfrm>
          <a:prstGeom prst="roundRect">
            <a:avLst/>
          </a:prstGeom>
          <a:solidFill>
            <a:srgbClr val="FFEE99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12700">
                  <a:noFill/>
                </a:ln>
                <a:solidFill>
                  <a:schemeClr val="tx1"/>
                </a:solidFill>
              </a:rPr>
              <a:t>500</a:t>
            </a:r>
            <a:r>
              <a:rPr lang="ko-KR" altLang="en-US" sz="1600" b="1" dirty="0" smtClean="0">
                <a:ln w="12700">
                  <a:noFill/>
                </a:ln>
                <a:solidFill>
                  <a:schemeClr val="tx1"/>
                </a:solidFill>
              </a:rPr>
              <a:t>층</a:t>
            </a:r>
            <a:endParaRPr lang="ko-KR" altLang="en-US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70377" y="2508980"/>
            <a:ext cx="713976" cy="3230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12700">
                  <a:noFill/>
                </a:ln>
                <a:solidFill>
                  <a:schemeClr val="tx1"/>
                </a:solidFill>
              </a:rPr>
              <a:t>200G</a:t>
            </a:r>
            <a:endParaRPr lang="ko-KR" altLang="en-US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74156" y="1418487"/>
            <a:ext cx="791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위에 출력</a:t>
            </a:r>
            <a:endParaRPr lang="ko-KR" altLang="en-US" sz="1100" dirty="0"/>
          </a:p>
        </p:txBody>
      </p:sp>
      <p:sp>
        <p:nvSpPr>
          <p:cNvPr id="28" name="이등변 삼각형 27"/>
          <p:cNvSpPr/>
          <p:nvPr/>
        </p:nvSpPr>
        <p:spPr>
          <a:xfrm flipV="1">
            <a:off x="7206788" y="2161760"/>
            <a:ext cx="334735" cy="2513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24330" y="3512185"/>
            <a:ext cx="1747777" cy="323071"/>
          </a:xfrm>
          <a:prstGeom prst="roundRect">
            <a:avLst/>
          </a:prstGeom>
          <a:solidFill>
            <a:srgbClr val="FFEE99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12700">
                  <a:noFill/>
                </a:ln>
                <a:solidFill>
                  <a:schemeClr val="tx1"/>
                </a:solidFill>
              </a:rPr>
              <a:t>500</a:t>
            </a:r>
            <a:r>
              <a:rPr lang="ko-KR" altLang="en-US" sz="1600" b="1" dirty="0" smtClean="0">
                <a:ln w="12700">
                  <a:noFill/>
                </a:ln>
                <a:solidFill>
                  <a:schemeClr val="tx1"/>
                </a:solidFill>
              </a:rPr>
              <a:t>층</a:t>
            </a:r>
            <a:endParaRPr lang="ko-KR" altLang="en-US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458131" y="3512184"/>
            <a:ext cx="713976" cy="323071"/>
          </a:xfrm>
          <a:prstGeom prst="roundRect">
            <a:avLst/>
          </a:prstGeom>
          <a:solidFill>
            <a:srgbClr val="FFEE99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12700">
                  <a:noFill/>
                </a:ln>
                <a:solidFill>
                  <a:schemeClr val="tx1"/>
                </a:solidFill>
              </a:rPr>
              <a:t>200G</a:t>
            </a:r>
            <a:endParaRPr lang="ko-KR" altLang="en-US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0820" y="3149681"/>
            <a:ext cx="791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터치하면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18314" y="4667029"/>
            <a:ext cx="1747777" cy="323071"/>
          </a:xfrm>
          <a:prstGeom prst="roundRect">
            <a:avLst/>
          </a:prstGeom>
          <a:solidFill>
            <a:srgbClr val="FFEE99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ln w="12700">
                  <a:noFill/>
                </a:ln>
                <a:solidFill>
                  <a:schemeClr val="tx1"/>
                </a:solidFill>
              </a:rPr>
              <a:t>보호막</a:t>
            </a:r>
            <a:endParaRPr lang="ko-KR" altLang="en-US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452115" y="4667028"/>
            <a:ext cx="713976" cy="323071"/>
          </a:xfrm>
          <a:prstGeom prst="roundRect">
            <a:avLst/>
          </a:prstGeom>
          <a:solidFill>
            <a:srgbClr val="FFEE99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12700">
                  <a:noFill/>
                </a:ln>
                <a:solidFill>
                  <a:schemeClr val="tx1"/>
                </a:solidFill>
              </a:rPr>
              <a:t>150G</a:t>
            </a:r>
            <a:endParaRPr lang="ko-KR" altLang="en-US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418314" y="5172764"/>
            <a:ext cx="1747777" cy="323071"/>
          </a:xfrm>
          <a:prstGeom prst="roundRect">
            <a:avLst/>
          </a:prstGeom>
          <a:solidFill>
            <a:srgbClr val="FFEE99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ln w="12700">
                  <a:noFill/>
                </a:ln>
                <a:solidFill>
                  <a:schemeClr val="tx1"/>
                </a:solidFill>
              </a:rPr>
              <a:t>보호막</a:t>
            </a:r>
            <a:endParaRPr lang="ko-KR" altLang="en-US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52115" y="5172763"/>
            <a:ext cx="713976" cy="32307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12700">
                  <a:noFill/>
                </a:ln>
                <a:solidFill>
                  <a:schemeClr val="tx1"/>
                </a:solidFill>
              </a:rPr>
              <a:t>150G</a:t>
            </a:r>
            <a:endParaRPr lang="ko-KR" altLang="en-US" b="1" dirty="0">
              <a:ln w="1270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0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246355" y="2599918"/>
            <a:ext cx="799918" cy="571769"/>
          </a:xfrm>
          <a:prstGeom prst="roundRect">
            <a:avLst/>
          </a:prstGeom>
          <a:solidFill>
            <a:srgbClr val="FFEE99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46313" y="2599920"/>
            <a:ext cx="1128915" cy="2682373"/>
          </a:xfrm>
          <a:prstGeom prst="roundRect">
            <a:avLst/>
          </a:prstGeom>
          <a:solidFill>
            <a:srgbClr val="FFEE99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75229" y="692249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설정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78494" y="1215396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업적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82824" y="1738543"/>
            <a:ext cx="432000" cy="432000"/>
          </a:xfrm>
          <a:prstGeom prst="roundRect">
            <a:avLst/>
          </a:prstGeom>
          <a:solidFill>
            <a:srgbClr val="BE6F20"/>
          </a:solidFill>
          <a:ln w="25400">
            <a:solidFill>
              <a:srgbClr val="744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랭킹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 rot="16200000">
            <a:off x="2257597" y="2796099"/>
            <a:ext cx="383621" cy="179851"/>
          </a:xfrm>
          <a:prstGeom prst="triangle">
            <a:avLst/>
          </a:prstGeom>
          <a:solidFill>
            <a:srgbClr val="FFEE99"/>
          </a:solidFill>
          <a:ln w="28575">
            <a:solidFill>
              <a:srgbClr val="7F4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3" y="677262"/>
            <a:ext cx="1828804" cy="18288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3" y="2694213"/>
            <a:ext cx="759279" cy="75927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1" y="4401355"/>
            <a:ext cx="759279" cy="7592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1" y="3547784"/>
            <a:ext cx="759279" cy="75927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578705" y="2615564"/>
            <a:ext cx="250126" cy="542925"/>
          </a:xfrm>
          <a:prstGeom prst="rect">
            <a:avLst/>
          </a:prstGeom>
          <a:solidFill>
            <a:srgbClr val="FFE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8" y="2514598"/>
            <a:ext cx="1828804" cy="182880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70" y="3392661"/>
            <a:ext cx="1828804" cy="18288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77" y="379357"/>
            <a:ext cx="1828804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4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49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846</Words>
  <Application>Microsoft Office PowerPoint</Application>
  <PresentationFormat>와이드스크린</PresentationFormat>
  <Paragraphs>730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김홍재</dc:creator>
  <cp:lastModifiedBy>김홍재</cp:lastModifiedBy>
  <cp:revision>116</cp:revision>
  <dcterms:created xsi:type="dcterms:W3CDTF">2017-12-13T06:40:02Z</dcterms:created>
  <dcterms:modified xsi:type="dcterms:W3CDTF">2018-01-21T15:37:58Z</dcterms:modified>
</cp:coreProperties>
</file>