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72A9-5FF2-EF8A-B33B-95B64D6B1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96760-8637-98D2-0FB3-B499EFE7F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2F563-77B4-B9FD-D657-9B85A15B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933B-35A1-CBF6-C688-39A431C5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3FC0-4E64-6A79-8980-CE6C8418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A207-EE98-FD9F-F48D-8D2B84BD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F2E95-B187-0B9D-0E30-994C040AC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7333-8C87-CA4A-CDA7-33A2DAD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E322-8E25-B091-B8BA-B50E82F8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FD9A-D9E5-BF1E-D988-3BF54D6F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79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3164E-D5DB-A22D-276E-9C2BE3E3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9B2D-6815-B332-69EB-B61854849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487A-BA91-25AD-3CAC-56711CA6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D2AB6-EECF-28F4-72D5-0A7CCE93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81CC-06FF-2703-C4BD-72C3C952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01A4-29ED-B479-8C5E-2B7CEA56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6F9-D01D-554B-798F-A495893E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5031-3288-BA80-3F26-5CE836C0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CADA-0E3E-BD84-CCC2-27996AAA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8ED2-787E-E9F9-FE6E-71B62EA6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9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7A8F-391B-C1C2-7B93-A5F431AE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9034-F18F-2458-A8D1-8571A2EA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71036-70F2-2128-3CDB-9DA70278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52D1-2298-5D0D-4628-0B33D819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AAE3-A19C-87E8-B141-3B6FDC39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1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78D7-994E-531A-924D-CD038099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0C9E-BBA1-AA6D-06CE-E3CFEBDFE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F161B-69F9-8939-C48B-4EFF3D39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A042-AE19-1724-C346-6F0B01EB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919B7-E374-C6AB-FB77-40B4C60E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0C4C3-7B89-ABF7-B6FA-C9E53763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9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82B9-C45E-DDA2-DB5D-A57BB375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F721-131A-A250-844F-D10AEDDB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34A85-F7D3-6090-EF6A-58C26CD6B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8FBC6-315C-9E38-4110-779E05003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66E00-4A33-F30F-1329-986E8B314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19AEF-1111-6BA8-20E6-6951C552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1F53E-A460-F430-FACD-20C64969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83309-B776-60AE-3239-7FAB0C89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3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734A-BDD7-9089-D07A-409B64A9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ED902-D95A-94F2-8149-E0CAFB4D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4BD7-D8A4-F89D-9F9C-8CE2DE6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BC340-2A08-C524-B0A8-18563476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8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35140-A7AD-8AC9-BF50-6AED391A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62B1-BA00-9606-0D15-2E8ACAC8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1645A-9815-7C22-C717-4599E535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59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BE98-7E8C-80AE-2673-D7965E02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3ADE-EC2A-8E4C-DFBA-9E26332F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29E1-D537-E30F-E0B9-98960CD6C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0AC60-4A39-1895-587C-C6CADB6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739B-295D-EDE0-6C7E-3CA9C1C0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5E43-A40A-791B-3365-6E530A34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70B9-9575-0684-54AB-E94B5819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E2BCF-DD55-113D-0524-5A2975801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DA823-60AA-94A8-1806-259CE8088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2D30-DA77-8036-AE49-1D5E6F3C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1C0FD-984C-F466-C886-1FD24527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B4BA-D371-857C-63A7-47511CA5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9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31545-A501-7D86-18F5-762206B3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ACA0-AC50-438C-9389-074D4564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8DC2-6CCF-3386-A966-7B9B1B882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1D34-4628-403E-B6DC-1A45DAD50FA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59F5-BEF2-7E73-4605-729CD6258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3D33-B257-B98A-1269-967DBF720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0769-484D-4976-8884-6205FAE6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9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71BFDA-63AF-F99F-40B5-DE7155205D7B}"/>
              </a:ext>
            </a:extLst>
          </p:cNvPr>
          <p:cNvSpPr/>
          <p:nvPr/>
        </p:nvSpPr>
        <p:spPr>
          <a:xfrm>
            <a:off x="1913861" y="1988288"/>
            <a:ext cx="8713322" cy="3497709"/>
          </a:xfrm>
          <a:custGeom>
            <a:avLst/>
            <a:gdLst>
              <a:gd name="connsiteX0" fmla="*/ 0 w 6690360"/>
              <a:gd name="connsiteY0" fmla="*/ 2468880 h 2476579"/>
              <a:gd name="connsiteX1" fmla="*/ 1562100 w 6690360"/>
              <a:gd name="connsiteY1" fmla="*/ 1821180 h 2476579"/>
              <a:gd name="connsiteX2" fmla="*/ 3352800 w 6690360"/>
              <a:gd name="connsiteY2" fmla="*/ 0 h 2476579"/>
              <a:gd name="connsiteX3" fmla="*/ 5143500 w 6690360"/>
              <a:gd name="connsiteY3" fmla="*/ 1828800 h 2476579"/>
              <a:gd name="connsiteX4" fmla="*/ 6690360 w 6690360"/>
              <a:gd name="connsiteY4" fmla="*/ 2476500 h 247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0360" h="2476579">
                <a:moveTo>
                  <a:pt x="0" y="2468880"/>
                </a:moveTo>
                <a:cubicBezTo>
                  <a:pt x="501650" y="2350770"/>
                  <a:pt x="1003300" y="2232660"/>
                  <a:pt x="1562100" y="1821180"/>
                </a:cubicBezTo>
                <a:cubicBezTo>
                  <a:pt x="2120900" y="1409700"/>
                  <a:pt x="2755900" y="-1270"/>
                  <a:pt x="3352800" y="0"/>
                </a:cubicBezTo>
                <a:cubicBezTo>
                  <a:pt x="3949700" y="1270"/>
                  <a:pt x="4587240" y="1416050"/>
                  <a:pt x="5143500" y="1828800"/>
                </a:cubicBezTo>
                <a:cubicBezTo>
                  <a:pt x="5699760" y="2241550"/>
                  <a:pt x="6422390" y="2481580"/>
                  <a:pt x="6690360" y="24765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304A92-6A4F-455F-15E0-8CAC8F38B60A}"/>
              </a:ext>
            </a:extLst>
          </p:cNvPr>
          <p:cNvCxnSpPr>
            <a:cxnSpLocks/>
          </p:cNvCxnSpPr>
          <p:nvPr/>
        </p:nvCxnSpPr>
        <p:spPr>
          <a:xfrm flipV="1">
            <a:off x="1318437" y="744279"/>
            <a:ext cx="0" cy="4976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B2C158-8B25-7235-B4B4-AEF4B5A7D69C}"/>
              </a:ext>
            </a:extLst>
          </p:cNvPr>
          <p:cNvCxnSpPr>
            <a:cxnSpLocks/>
          </p:cNvCxnSpPr>
          <p:nvPr/>
        </p:nvCxnSpPr>
        <p:spPr>
          <a:xfrm>
            <a:off x="1318437" y="5720316"/>
            <a:ext cx="101647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747BE2-A6E3-17EA-4215-BCF5AE5AE50E}"/>
              </a:ext>
            </a:extLst>
          </p:cNvPr>
          <p:cNvSpPr txBox="1"/>
          <p:nvPr/>
        </p:nvSpPr>
        <p:spPr>
          <a:xfrm rot="16200000">
            <a:off x="-1253775" y="2970688"/>
            <a:ext cx="417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Environmental Degradation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FB4A4-2B23-120A-7EE3-E04498AEE66D}"/>
              </a:ext>
            </a:extLst>
          </p:cNvPr>
          <p:cNvSpPr txBox="1"/>
          <p:nvPr/>
        </p:nvSpPr>
        <p:spPr>
          <a:xfrm>
            <a:off x="4869658" y="5913666"/>
            <a:ext cx="28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Income per capita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324349-7504-0449-A7A2-6979D8BAB3F5}"/>
              </a:ext>
            </a:extLst>
          </p:cNvPr>
          <p:cNvCxnSpPr/>
          <p:nvPr/>
        </p:nvCxnSpPr>
        <p:spPr>
          <a:xfrm>
            <a:off x="4508205" y="1296769"/>
            <a:ext cx="0" cy="41892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F3C1A8-4A75-948C-DF11-24B9B4C57E52}"/>
              </a:ext>
            </a:extLst>
          </p:cNvPr>
          <p:cNvCxnSpPr/>
          <p:nvPr/>
        </p:nvCxnSpPr>
        <p:spPr>
          <a:xfrm>
            <a:off x="8073656" y="1296769"/>
            <a:ext cx="0" cy="41892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C02CAE-5A06-4E10-9237-FD4D219BB0E4}"/>
              </a:ext>
            </a:extLst>
          </p:cNvPr>
          <p:cNvSpPr txBox="1"/>
          <p:nvPr/>
        </p:nvSpPr>
        <p:spPr>
          <a:xfrm>
            <a:off x="2178302" y="1471019"/>
            <a:ext cx="14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Low income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5674C-8533-AEAA-F854-48ECBDEF4D2C}"/>
              </a:ext>
            </a:extLst>
          </p:cNvPr>
          <p:cNvSpPr txBox="1"/>
          <p:nvPr/>
        </p:nvSpPr>
        <p:spPr>
          <a:xfrm>
            <a:off x="5396982" y="744279"/>
            <a:ext cx="1747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Middle income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24AE07-2D81-6217-9FB1-2484DF06525D}"/>
              </a:ext>
            </a:extLst>
          </p:cNvPr>
          <p:cNvSpPr txBox="1"/>
          <p:nvPr/>
        </p:nvSpPr>
        <p:spPr>
          <a:xfrm>
            <a:off x="8827264" y="1510351"/>
            <a:ext cx="1485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High income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F4AEBD-A022-488B-4CF7-DB30ACB03452}"/>
              </a:ext>
            </a:extLst>
          </p:cNvPr>
          <p:cNvCxnSpPr>
            <a:cxnSpLocks/>
          </p:cNvCxnSpPr>
          <p:nvPr/>
        </p:nvCxnSpPr>
        <p:spPr>
          <a:xfrm flipH="1">
            <a:off x="6270522" y="1296769"/>
            <a:ext cx="4401" cy="355167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E7039A-003E-7D6C-4A12-94FE4FA3E093}"/>
              </a:ext>
            </a:extLst>
          </p:cNvPr>
          <p:cNvSpPr txBox="1"/>
          <p:nvPr/>
        </p:nvSpPr>
        <p:spPr>
          <a:xfrm>
            <a:off x="5484411" y="5022495"/>
            <a:ext cx="157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Turning point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6765A7-BB75-A9A5-AE7B-F07B2271EAA9}"/>
              </a:ext>
            </a:extLst>
          </p:cNvPr>
          <p:cNvCxnSpPr>
            <a:cxnSpLocks/>
          </p:cNvCxnSpPr>
          <p:nvPr/>
        </p:nvCxnSpPr>
        <p:spPr>
          <a:xfrm flipV="1">
            <a:off x="4653009" y="3232297"/>
            <a:ext cx="588705" cy="8508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9B8938-52BB-DE27-E4F9-5278ED4F26F8}"/>
              </a:ext>
            </a:extLst>
          </p:cNvPr>
          <p:cNvCxnSpPr>
            <a:cxnSpLocks/>
          </p:cNvCxnSpPr>
          <p:nvPr/>
        </p:nvCxnSpPr>
        <p:spPr>
          <a:xfrm>
            <a:off x="7311772" y="3232298"/>
            <a:ext cx="569446" cy="85080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CC5CBC-EC46-FEF6-D655-9115AB0679C4}"/>
              </a:ext>
            </a:extLst>
          </p:cNvPr>
          <p:cNvCxnSpPr>
            <a:cxnSpLocks/>
          </p:cNvCxnSpPr>
          <p:nvPr/>
        </p:nvCxnSpPr>
        <p:spPr>
          <a:xfrm>
            <a:off x="5761163" y="1938669"/>
            <a:ext cx="1018716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6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71BFDA-63AF-F99F-40B5-DE7155205D7B}"/>
              </a:ext>
            </a:extLst>
          </p:cNvPr>
          <p:cNvSpPr/>
          <p:nvPr/>
        </p:nvSpPr>
        <p:spPr>
          <a:xfrm>
            <a:off x="1913861" y="1988288"/>
            <a:ext cx="8713322" cy="3497709"/>
          </a:xfrm>
          <a:custGeom>
            <a:avLst/>
            <a:gdLst>
              <a:gd name="connsiteX0" fmla="*/ 0 w 6690360"/>
              <a:gd name="connsiteY0" fmla="*/ 2468880 h 2476579"/>
              <a:gd name="connsiteX1" fmla="*/ 1562100 w 6690360"/>
              <a:gd name="connsiteY1" fmla="*/ 1821180 h 2476579"/>
              <a:gd name="connsiteX2" fmla="*/ 3352800 w 6690360"/>
              <a:gd name="connsiteY2" fmla="*/ 0 h 2476579"/>
              <a:gd name="connsiteX3" fmla="*/ 5143500 w 6690360"/>
              <a:gd name="connsiteY3" fmla="*/ 1828800 h 2476579"/>
              <a:gd name="connsiteX4" fmla="*/ 6690360 w 6690360"/>
              <a:gd name="connsiteY4" fmla="*/ 2476500 h 247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0360" h="2476579">
                <a:moveTo>
                  <a:pt x="0" y="2468880"/>
                </a:moveTo>
                <a:cubicBezTo>
                  <a:pt x="501650" y="2350770"/>
                  <a:pt x="1003300" y="2232660"/>
                  <a:pt x="1562100" y="1821180"/>
                </a:cubicBezTo>
                <a:cubicBezTo>
                  <a:pt x="2120900" y="1409700"/>
                  <a:pt x="2755900" y="-1270"/>
                  <a:pt x="3352800" y="0"/>
                </a:cubicBezTo>
                <a:cubicBezTo>
                  <a:pt x="3949700" y="1270"/>
                  <a:pt x="4587240" y="1416050"/>
                  <a:pt x="5143500" y="1828800"/>
                </a:cubicBezTo>
                <a:cubicBezTo>
                  <a:pt x="5699760" y="2241550"/>
                  <a:pt x="6422390" y="2481580"/>
                  <a:pt x="6690360" y="24765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304A92-6A4F-455F-15E0-8CAC8F38B60A}"/>
              </a:ext>
            </a:extLst>
          </p:cNvPr>
          <p:cNvCxnSpPr>
            <a:cxnSpLocks/>
          </p:cNvCxnSpPr>
          <p:nvPr/>
        </p:nvCxnSpPr>
        <p:spPr>
          <a:xfrm flipV="1">
            <a:off x="1318437" y="744279"/>
            <a:ext cx="0" cy="4976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B2C158-8B25-7235-B4B4-AEF4B5A7D69C}"/>
              </a:ext>
            </a:extLst>
          </p:cNvPr>
          <p:cNvCxnSpPr>
            <a:cxnSpLocks/>
          </p:cNvCxnSpPr>
          <p:nvPr/>
        </p:nvCxnSpPr>
        <p:spPr>
          <a:xfrm>
            <a:off x="1318437" y="5720316"/>
            <a:ext cx="101647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747BE2-A6E3-17EA-4215-BCF5AE5AE50E}"/>
              </a:ext>
            </a:extLst>
          </p:cNvPr>
          <p:cNvSpPr txBox="1"/>
          <p:nvPr/>
        </p:nvSpPr>
        <p:spPr>
          <a:xfrm rot="16200000">
            <a:off x="-1253775" y="2970688"/>
            <a:ext cx="417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Environmental Degradation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FB4A4-2B23-120A-7EE3-E04498AEE66D}"/>
              </a:ext>
            </a:extLst>
          </p:cNvPr>
          <p:cNvSpPr txBox="1"/>
          <p:nvPr/>
        </p:nvSpPr>
        <p:spPr>
          <a:xfrm>
            <a:off x="4869658" y="5913666"/>
            <a:ext cx="28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Income per capita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324349-7504-0449-A7A2-6979D8BAB3F5}"/>
              </a:ext>
            </a:extLst>
          </p:cNvPr>
          <p:cNvCxnSpPr/>
          <p:nvPr/>
        </p:nvCxnSpPr>
        <p:spPr>
          <a:xfrm>
            <a:off x="4508205" y="1296769"/>
            <a:ext cx="0" cy="41892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F3C1A8-4A75-948C-DF11-24B9B4C57E52}"/>
              </a:ext>
            </a:extLst>
          </p:cNvPr>
          <p:cNvCxnSpPr/>
          <p:nvPr/>
        </p:nvCxnSpPr>
        <p:spPr>
          <a:xfrm>
            <a:off x="8073656" y="1296769"/>
            <a:ext cx="0" cy="41892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C02CAE-5A06-4E10-9237-FD4D219BB0E4}"/>
              </a:ext>
            </a:extLst>
          </p:cNvPr>
          <p:cNvSpPr txBox="1"/>
          <p:nvPr/>
        </p:nvSpPr>
        <p:spPr>
          <a:xfrm>
            <a:off x="2178302" y="1471019"/>
            <a:ext cx="14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Low income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5674C-8533-AEAA-F854-48ECBDEF4D2C}"/>
              </a:ext>
            </a:extLst>
          </p:cNvPr>
          <p:cNvSpPr txBox="1"/>
          <p:nvPr/>
        </p:nvSpPr>
        <p:spPr>
          <a:xfrm>
            <a:off x="5396982" y="744279"/>
            <a:ext cx="1747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Middle income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24AE07-2D81-6217-9FB1-2484DF06525D}"/>
              </a:ext>
            </a:extLst>
          </p:cNvPr>
          <p:cNvSpPr txBox="1"/>
          <p:nvPr/>
        </p:nvSpPr>
        <p:spPr>
          <a:xfrm>
            <a:off x="8827264" y="1510351"/>
            <a:ext cx="1485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High income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F4AEBD-A022-488B-4CF7-DB30ACB03452}"/>
              </a:ext>
            </a:extLst>
          </p:cNvPr>
          <p:cNvCxnSpPr>
            <a:cxnSpLocks/>
          </p:cNvCxnSpPr>
          <p:nvPr/>
        </p:nvCxnSpPr>
        <p:spPr>
          <a:xfrm flipH="1">
            <a:off x="6270522" y="1296769"/>
            <a:ext cx="4401" cy="355167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E7039A-003E-7D6C-4A12-94FE4FA3E093}"/>
              </a:ext>
            </a:extLst>
          </p:cNvPr>
          <p:cNvSpPr txBox="1"/>
          <p:nvPr/>
        </p:nvSpPr>
        <p:spPr>
          <a:xfrm>
            <a:off x="5484411" y="5022495"/>
            <a:ext cx="157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Turning point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6765A7-BB75-A9A5-AE7B-F07B2271EAA9}"/>
              </a:ext>
            </a:extLst>
          </p:cNvPr>
          <p:cNvCxnSpPr>
            <a:cxnSpLocks/>
          </p:cNvCxnSpPr>
          <p:nvPr/>
        </p:nvCxnSpPr>
        <p:spPr>
          <a:xfrm flipV="1">
            <a:off x="4653009" y="3232297"/>
            <a:ext cx="588705" cy="8508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9B8938-52BB-DE27-E4F9-5278ED4F26F8}"/>
              </a:ext>
            </a:extLst>
          </p:cNvPr>
          <p:cNvCxnSpPr>
            <a:cxnSpLocks/>
          </p:cNvCxnSpPr>
          <p:nvPr/>
        </p:nvCxnSpPr>
        <p:spPr>
          <a:xfrm>
            <a:off x="7311772" y="3232298"/>
            <a:ext cx="569446" cy="85080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CC5CBC-EC46-FEF6-D655-9115AB0679C4}"/>
              </a:ext>
            </a:extLst>
          </p:cNvPr>
          <p:cNvCxnSpPr>
            <a:cxnSpLocks/>
          </p:cNvCxnSpPr>
          <p:nvPr/>
        </p:nvCxnSpPr>
        <p:spPr>
          <a:xfrm>
            <a:off x="5761163" y="1938669"/>
            <a:ext cx="1018716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EBD9B1-8988-2BDB-89DB-DC9A85D31BD1}"/>
              </a:ext>
            </a:extLst>
          </p:cNvPr>
          <p:cNvSpPr txBox="1"/>
          <p:nvPr/>
        </p:nvSpPr>
        <p:spPr>
          <a:xfrm>
            <a:off x="2026322" y="3103903"/>
            <a:ext cx="1865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Industrialisation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Scale Effect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FBCF2-287E-8DAC-730B-8CF73B6003D1}"/>
              </a:ext>
            </a:extLst>
          </p:cNvPr>
          <p:cNvSpPr txBox="1"/>
          <p:nvPr/>
        </p:nvSpPr>
        <p:spPr>
          <a:xfrm>
            <a:off x="8427223" y="2950014"/>
            <a:ext cx="2424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Service Sector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Input mix</a:t>
            </a:r>
          </a:p>
          <a:p>
            <a:pPr algn="ctr"/>
            <a:r>
              <a:rPr lang="en-GB" sz="2000" dirty="0">
                <a:solidFill>
                  <a:schemeClr val="accent2"/>
                </a:solidFill>
              </a:rPr>
              <a:t>Technological Change</a:t>
            </a:r>
          </a:p>
        </p:txBody>
      </p:sp>
    </p:spTree>
    <p:extLst>
      <p:ext uri="{BB962C8B-B14F-4D97-AF65-F5344CB8AC3E}">
        <p14:creationId xmlns:p14="http://schemas.microsoft.com/office/powerpoint/2010/main" val="259960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Ruttenauer, Tobias</dc:creator>
  <cp:lastModifiedBy>Ruttenauer, Tobias</cp:lastModifiedBy>
  <cp:revision>2</cp:revision>
  <dcterms:created xsi:type="dcterms:W3CDTF">2023-10-10T17:16:24Z</dcterms:created>
  <dcterms:modified xsi:type="dcterms:W3CDTF">2023-10-10T17:40:30Z</dcterms:modified>
</cp:coreProperties>
</file>