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3118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93652-3F81-4290-BE75-C7B4D9BD6661}" v="27" dt="2023-07-25T15:57:58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122363"/>
            <a:ext cx="137338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3602038"/>
            <a:ext cx="137338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1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4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365125"/>
            <a:ext cx="394848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365125"/>
            <a:ext cx="1161655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48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1709739"/>
            <a:ext cx="157939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4589464"/>
            <a:ext cx="157939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0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1825625"/>
            <a:ext cx="77825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1825625"/>
            <a:ext cx="77825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1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365126"/>
            <a:ext cx="157939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1681163"/>
            <a:ext cx="77467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2505075"/>
            <a:ext cx="77467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1681163"/>
            <a:ext cx="77849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2505075"/>
            <a:ext cx="77849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2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59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987426"/>
            <a:ext cx="92703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47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987426"/>
            <a:ext cx="92703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365126"/>
            <a:ext cx="15793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1825625"/>
            <a:ext cx="1579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0181-DCB8-482B-A46F-4B8FB72B17A6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6356351"/>
            <a:ext cx="618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3157-BEC6-4705-994C-B121ECD2B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81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D2E739-3F73-C619-DBAB-C3928F25B447}"/>
                  </a:ext>
                </a:extLst>
              </p:cNvPr>
              <p:cNvSpPr txBox="1"/>
              <p:nvPr/>
            </p:nvSpPr>
            <p:spPr>
              <a:xfrm>
                <a:off x="956230" y="3219705"/>
                <a:ext cx="766618" cy="70788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D2E739-3F73-C619-DBAB-C3928F25B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30" y="3219705"/>
                <a:ext cx="76661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8900F7-F233-5EF7-4FB4-1F153580BC5F}"/>
                  </a:ext>
                </a:extLst>
              </p:cNvPr>
              <p:cNvSpPr txBox="1"/>
              <p:nvPr/>
            </p:nvSpPr>
            <p:spPr>
              <a:xfrm>
                <a:off x="4371947" y="3197392"/>
                <a:ext cx="766618" cy="7574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8900F7-F233-5EF7-4FB4-1F153580B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47" y="3197392"/>
                <a:ext cx="766618" cy="757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B21BA-978D-7B4E-7FD3-9526E499288D}"/>
                  </a:ext>
                </a:extLst>
              </p:cNvPr>
              <p:cNvSpPr txBox="1"/>
              <p:nvPr/>
            </p:nvSpPr>
            <p:spPr>
              <a:xfrm>
                <a:off x="4264733" y="1310853"/>
                <a:ext cx="981046" cy="971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B21BA-978D-7B4E-7FD3-9526E4992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33" y="1310853"/>
                <a:ext cx="981046" cy="97152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A83C9-EBEE-C54F-82C2-0298FA91E47A}"/>
                  </a:ext>
                </a:extLst>
              </p:cNvPr>
              <p:cNvSpPr txBox="1"/>
              <p:nvPr/>
            </p:nvSpPr>
            <p:spPr>
              <a:xfrm>
                <a:off x="956230" y="5136533"/>
                <a:ext cx="766618" cy="70788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A83C9-EBEE-C54F-82C2-0298FA91E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30" y="5136533"/>
                <a:ext cx="76661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64134-AF23-591F-3322-449ABADDFC51}"/>
                  </a:ext>
                </a:extLst>
              </p:cNvPr>
              <p:cNvSpPr txBox="1"/>
              <p:nvPr/>
            </p:nvSpPr>
            <p:spPr>
              <a:xfrm>
                <a:off x="4371947" y="5086970"/>
                <a:ext cx="766618" cy="7574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64134-AF23-591F-3322-449ABADDF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47" y="5086970"/>
                <a:ext cx="766618" cy="757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2B8FDC-4D0E-AAC4-CF67-BCC8C92F8F95}"/>
                  </a:ext>
                </a:extLst>
              </p:cNvPr>
              <p:cNvSpPr txBox="1"/>
              <p:nvPr/>
            </p:nvSpPr>
            <p:spPr>
              <a:xfrm>
                <a:off x="849016" y="1310853"/>
                <a:ext cx="981046" cy="9954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2B8FDC-4D0E-AAC4-CF67-BCC8C92F8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16" y="1310853"/>
                <a:ext cx="981046" cy="99542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EF8E8-B129-9E84-AD56-A30A7A34310D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4755256" y="2282382"/>
            <a:ext cx="0" cy="915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108180-5EF1-C964-1D1C-1D81E5C7D951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1333185" y="2306276"/>
            <a:ext cx="6355" cy="8911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6879A2-EAC8-2F62-C155-4AD59C450301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4755256" y="3954843"/>
            <a:ext cx="0" cy="1132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6E378C-CDC6-47A0-2C1E-861E4D99EFF1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1339539" y="3927591"/>
            <a:ext cx="0" cy="12089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CFC84-3EEA-2EED-D88A-037A7FBADCCF}"/>
                  </a:ext>
                </a:extLst>
              </p:cNvPr>
              <p:cNvSpPr txBox="1"/>
              <p:nvPr/>
            </p:nvSpPr>
            <p:spPr>
              <a:xfrm>
                <a:off x="6913832" y="3223333"/>
                <a:ext cx="766618" cy="70788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CFC84-3EEA-2EED-D88A-037A7FBA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32" y="3223333"/>
                <a:ext cx="76661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6058D0-ED77-6567-ECD4-2D7D06B2BD26}"/>
                  </a:ext>
                </a:extLst>
              </p:cNvPr>
              <p:cNvSpPr txBox="1"/>
              <p:nvPr/>
            </p:nvSpPr>
            <p:spPr>
              <a:xfrm>
                <a:off x="10329549" y="3201021"/>
                <a:ext cx="766618" cy="7574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6058D0-ED77-6567-ECD4-2D7D06B2B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549" y="3201021"/>
                <a:ext cx="766618" cy="7574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AC44BC-6E0F-B33B-E396-6AD21E96E323}"/>
                  </a:ext>
                </a:extLst>
              </p:cNvPr>
              <p:cNvSpPr txBox="1"/>
              <p:nvPr/>
            </p:nvSpPr>
            <p:spPr>
              <a:xfrm>
                <a:off x="10222335" y="1314482"/>
                <a:ext cx="981046" cy="971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AC44BC-6E0F-B33B-E396-6AD21E96E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335" y="1314482"/>
                <a:ext cx="981046" cy="97152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B6A3ED-A9CC-2798-64EA-A46CBC4266CE}"/>
                  </a:ext>
                </a:extLst>
              </p:cNvPr>
              <p:cNvSpPr txBox="1"/>
              <p:nvPr/>
            </p:nvSpPr>
            <p:spPr>
              <a:xfrm>
                <a:off x="6913832" y="5140161"/>
                <a:ext cx="766618" cy="70788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B6A3ED-A9CC-2798-64EA-A46CBC42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32" y="5140161"/>
                <a:ext cx="766618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FA8892-19CE-05FE-EE62-95D033B82077}"/>
                  </a:ext>
                </a:extLst>
              </p:cNvPr>
              <p:cNvSpPr txBox="1"/>
              <p:nvPr/>
            </p:nvSpPr>
            <p:spPr>
              <a:xfrm>
                <a:off x="10329549" y="5106144"/>
                <a:ext cx="766618" cy="7574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FA8892-19CE-05FE-EE62-95D033B8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549" y="5106144"/>
                <a:ext cx="766618" cy="7574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B91EC-2DDA-4EB9-BC46-83EDCF476EE2}"/>
                  </a:ext>
                </a:extLst>
              </p:cNvPr>
              <p:cNvSpPr txBox="1"/>
              <p:nvPr/>
            </p:nvSpPr>
            <p:spPr>
              <a:xfrm>
                <a:off x="6806618" y="1314482"/>
                <a:ext cx="981046" cy="9954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B91EC-2DDA-4EB9-BC46-83EDCF476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618" y="1314482"/>
                <a:ext cx="981046" cy="99542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A8B4C9-5060-77C0-05D5-3E85FF6E76FA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10712858" y="2286011"/>
            <a:ext cx="0" cy="915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9EA7EE-9929-DC54-ED16-086F39DC3EE0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7290787" y="2309904"/>
            <a:ext cx="6355" cy="8911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62B1C2-7E78-A922-EE42-876788915861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10712858" y="3958471"/>
            <a:ext cx="0" cy="1147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719C03-0F24-FDBF-87C5-5320E920DAC9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7297141" y="3931219"/>
            <a:ext cx="0" cy="12089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98E79C-09D0-741B-0D4F-C75B444C5CD4}"/>
              </a:ext>
            </a:extLst>
          </p:cNvPr>
          <p:cNvSpPr txBox="1"/>
          <p:nvPr/>
        </p:nvSpPr>
        <p:spPr>
          <a:xfrm>
            <a:off x="2527180" y="8111"/>
            <a:ext cx="1181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26E39-2774-0A86-3BD6-B9829B58696F}"/>
              </a:ext>
            </a:extLst>
          </p:cNvPr>
          <p:cNvSpPr txBox="1"/>
          <p:nvPr/>
        </p:nvSpPr>
        <p:spPr>
          <a:xfrm>
            <a:off x="8327963" y="8111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7CDAC-CA5E-EE7E-C68B-758181E4E4CC}"/>
                  </a:ext>
                </a:extLst>
              </p:cNvPr>
              <p:cNvSpPr txBox="1"/>
              <p:nvPr/>
            </p:nvSpPr>
            <p:spPr>
              <a:xfrm>
                <a:off x="12595340" y="3223333"/>
                <a:ext cx="766618" cy="70788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7CDAC-CA5E-EE7E-C68B-758181E4E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340" y="3223333"/>
                <a:ext cx="766618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37C6CB-34D6-9ED2-F3F2-1496AA19C7B1}"/>
                  </a:ext>
                </a:extLst>
              </p:cNvPr>
              <p:cNvSpPr txBox="1"/>
              <p:nvPr/>
            </p:nvSpPr>
            <p:spPr>
              <a:xfrm>
                <a:off x="16011057" y="3201021"/>
                <a:ext cx="766618" cy="7574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37C6CB-34D6-9ED2-F3F2-1496AA19C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057" y="3201021"/>
                <a:ext cx="766618" cy="7574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E977F4-A6C5-7ED1-4504-D880ECD5089D}"/>
                  </a:ext>
                </a:extLst>
              </p:cNvPr>
              <p:cNvSpPr txBox="1"/>
              <p:nvPr/>
            </p:nvSpPr>
            <p:spPr>
              <a:xfrm>
                <a:off x="15903843" y="1314482"/>
                <a:ext cx="981046" cy="9715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E977F4-A6C5-7ED1-4504-D880ECD50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3843" y="1314482"/>
                <a:ext cx="981046" cy="97152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B8711A-5CFE-B5FF-C39B-0594AA77FA37}"/>
                  </a:ext>
                </a:extLst>
              </p:cNvPr>
              <p:cNvSpPr txBox="1"/>
              <p:nvPr/>
            </p:nvSpPr>
            <p:spPr>
              <a:xfrm>
                <a:off x="12595340" y="5140161"/>
                <a:ext cx="766618" cy="70788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B8711A-5CFE-B5FF-C39B-0594AA77F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340" y="5140161"/>
                <a:ext cx="766618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27CF31-E77A-BDF5-EB37-1F6164C9774B}"/>
                  </a:ext>
                </a:extLst>
              </p:cNvPr>
              <p:cNvSpPr txBox="1"/>
              <p:nvPr/>
            </p:nvSpPr>
            <p:spPr>
              <a:xfrm>
                <a:off x="16011057" y="5106144"/>
                <a:ext cx="766618" cy="7574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27CF31-E77A-BDF5-EB37-1F6164C9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057" y="5106144"/>
                <a:ext cx="766618" cy="7574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94F96F-73E3-D9A0-976A-BBD95DFA64AA}"/>
                  </a:ext>
                </a:extLst>
              </p:cNvPr>
              <p:cNvSpPr txBox="1"/>
              <p:nvPr/>
            </p:nvSpPr>
            <p:spPr>
              <a:xfrm>
                <a:off x="12488126" y="1314482"/>
                <a:ext cx="981046" cy="9954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94F96F-73E3-D9A0-976A-BBD95DFA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126" y="1314482"/>
                <a:ext cx="981046" cy="995422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DA588C-A2D3-7483-80CC-BF6AFF745B01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>
          <a:xfrm>
            <a:off x="16394366" y="2286011"/>
            <a:ext cx="0" cy="915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37537E-BB73-A254-1D7A-71F547214BEF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12972295" y="2309904"/>
            <a:ext cx="6355" cy="8911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0F8C70-925A-EA77-2BEB-5A406C3A89CE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flipV="1">
            <a:off x="16394366" y="3958471"/>
            <a:ext cx="0" cy="1147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9BAB75-C287-818B-F5F2-E2A6CA1BCA51}"/>
              </a:ext>
            </a:extLst>
          </p:cNvPr>
          <p:cNvCxnSpPr>
            <a:cxnSpLocks/>
            <a:stCxn id="31" idx="0"/>
            <a:endCxn id="26" idx="2"/>
          </p:cNvCxnSpPr>
          <p:nvPr/>
        </p:nvCxnSpPr>
        <p:spPr>
          <a:xfrm flipV="1">
            <a:off x="12978649" y="3931219"/>
            <a:ext cx="0" cy="12089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CD25C6-37DA-A158-23B9-A092B235D767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 flipV="1">
            <a:off x="13361958" y="3579747"/>
            <a:ext cx="2649099" cy="1914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266CF7-759C-D1DC-287C-9FC22736E376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flipH="1" flipV="1">
            <a:off x="13361958" y="3577276"/>
            <a:ext cx="2649099" cy="1907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A52782-9677-A2C5-907C-B68F9BBADD00}"/>
              </a:ext>
            </a:extLst>
          </p:cNvPr>
          <p:cNvSpPr txBox="1"/>
          <p:nvPr/>
        </p:nvSpPr>
        <p:spPr>
          <a:xfrm>
            <a:off x="14009471" y="8111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SLX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A00E91D7-FAE1-D907-2C7F-2A4E8487F5E5}"/>
              </a:ext>
            </a:extLst>
          </p:cNvPr>
          <p:cNvSpPr/>
          <p:nvPr/>
        </p:nvSpPr>
        <p:spPr>
          <a:xfrm rot="18358766">
            <a:off x="7655786" y="1038615"/>
            <a:ext cx="2822188" cy="2991821"/>
          </a:xfrm>
          <a:prstGeom prst="arc">
            <a:avLst>
              <a:gd name="adj1" fmla="val 16200000"/>
              <a:gd name="adj2" fmla="val 45698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D560D7-AC7B-C091-C078-618264050E37}"/>
              </a:ext>
            </a:extLst>
          </p:cNvPr>
          <p:cNvCxnSpPr>
            <a:cxnSpLocks/>
          </p:cNvCxnSpPr>
          <p:nvPr/>
        </p:nvCxnSpPr>
        <p:spPr>
          <a:xfrm>
            <a:off x="10044567" y="1518584"/>
            <a:ext cx="121980" cy="1125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979BE8D4-9581-9606-C98D-F42738ACEDE1}"/>
              </a:ext>
            </a:extLst>
          </p:cNvPr>
          <p:cNvSpPr/>
          <p:nvPr/>
        </p:nvSpPr>
        <p:spPr>
          <a:xfrm rot="7705643">
            <a:off x="7599465" y="-295398"/>
            <a:ext cx="2822188" cy="2991821"/>
          </a:xfrm>
          <a:prstGeom prst="arc">
            <a:avLst>
              <a:gd name="adj1" fmla="val 16200000"/>
              <a:gd name="adj2" fmla="val 62336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B705F4-9546-895F-5105-2CB34369B816}"/>
              </a:ext>
            </a:extLst>
          </p:cNvPr>
          <p:cNvCxnSpPr>
            <a:cxnSpLocks/>
          </p:cNvCxnSpPr>
          <p:nvPr/>
        </p:nvCxnSpPr>
        <p:spPr>
          <a:xfrm rot="11099783">
            <a:off x="7830798" y="2005267"/>
            <a:ext cx="121980" cy="1125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8675620F-E516-AA19-E17A-A0351F25E4ED}"/>
              </a:ext>
            </a:extLst>
          </p:cNvPr>
          <p:cNvSpPr/>
          <p:nvPr/>
        </p:nvSpPr>
        <p:spPr>
          <a:xfrm rot="18358766">
            <a:off x="1701355" y="2766596"/>
            <a:ext cx="2822188" cy="2991821"/>
          </a:xfrm>
          <a:prstGeom prst="arc">
            <a:avLst>
              <a:gd name="adj1" fmla="val 16200000"/>
              <a:gd name="adj2" fmla="val 45698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40F898-CD6F-94D5-5620-94572DE9D852}"/>
              </a:ext>
            </a:extLst>
          </p:cNvPr>
          <p:cNvCxnSpPr>
            <a:cxnSpLocks/>
          </p:cNvCxnSpPr>
          <p:nvPr/>
        </p:nvCxnSpPr>
        <p:spPr>
          <a:xfrm>
            <a:off x="4090136" y="3246565"/>
            <a:ext cx="121980" cy="1125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EB51B625-175B-64CE-5CCF-3CEE735C6F39}"/>
              </a:ext>
            </a:extLst>
          </p:cNvPr>
          <p:cNvSpPr/>
          <p:nvPr/>
        </p:nvSpPr>
        <p:spPr>
          <a:xfrm rot="7705643">
            <a:off x="1645034" y="1432583"/>
            <a:ext cx="2822188" cy="2991821"/>
          </a:xfrm>
          <a:prstGeom prst="arc">
            <a:avLst>
              <a:gd name="adj1" fmla="val 16200000"/>
              <a:gd name="adj2" fmla="val 62336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1B2248-59E0-36BA-82D5-16F53185CE7B}"/>
              </a:ext>
            </a:extLst>
          </p:cNvPr>
          <p:cNvCxnSpPr>
            <a:cxnSpLocks/>
          </p:cNvCxnSpPr>
          <p:nvPr/>
        </p:nvCxnSpPr>
        <p:spPr>
          <a:xfrm rot="11099783">
            <a:off x="1876367" y="3733248"/>
            <a:ext cx="121980" cy="1125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9E6752-2C36-4789-8514-910BAA566C15}"/>
              </a:ext>
            </a:extLst>
          </p:cNvPr>
          <p:cNvSpPr txBox="1"/>
          <p:nvPr/>
        </p:nvSpPr>
        <p:spPr>
          <a:xfrm>
            <a:off x="1236562" y="6282679"/>
            <a:ext cx="3639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Interdependence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4D7507-2C01-3521-00CD-CEA2D9520035}"/>
              </a:ext>
            </a:extLst>
          </p:cNvPr>
          <p:cNvSpPr txBox="1"/>
          <p:nvPr/>
        </p:nvSpPr>
        <p:spPr>
          <a:xfrm>
            <a:off x="6813125" y="6282679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on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unobservables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35037-C979-F8D6-E889-E2BF66CDB44D}"/>
              </a:ext>
            </a:extLst>
          </p:cNvPr>
          <p:cNvSpPr txBox="1"/>
          <p:nvPr/>
        </p:nvSpPr>
        <p:spPr>
          <a:xfrm>
            <a:off x="12701027" y="6282679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Spillovers from covariates</a:t>
            </a:r>
          </a:p>
        </p:txBody>
      </p:sp>
    </p:spTree>
    <p:extLst>
      <p:ext uri="{BB962C8B-B14F-4D97-AF65-F5344CB8AC3E}">
        <p14:creationId xmlns:p14="http://schemas.microsoft.com/office/powerpoint/2010/main" val="60311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29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Ruttenauer, Tobias</dc:creator>
  <cp:lastModifiedBy>Ruttenauer, Tobias</cp:lastModifiedBy>
  <cp:revision>5</cp:revision>
  <dcterms:created xsi:type="dcterms:W3CDTF">2023-06-22T13:33:02Z</dcterms:created>
  <dcterms:modified xsi:type="dcterms:W3CDTF">2023-08-01T12:36:32Z</dcterms:modified>
</cp:coreProperties>
</file>