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3D56-49DF-4308-9926-1846F542551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0A5-F669-455A-AE79-C8817EB0B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9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3D56-49DF-4308-9926-1846F542551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0A5-F669-455A-AE79-C8817EB0B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3D56-49DF-4308-9926-1846F542551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0A5-F669-455A-AE79-C8817EB0B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9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3D56-49DF-4308-9926-1846F542551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0A5-F669-455A-AE79-C8817EB0B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7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3D56-49DF-4308-9926-1846F542551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0A5-F669-455A-AE79-C8817EB0B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8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3D56-49DF-4308-9926-1846F542551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0A5-F669-455A-AE79-C8817EB0B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9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3D56-49DF-4308-9926-1846F542551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0A5-F669-455A-AE79-C8817EB0B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7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3D56-49DF-4308-9926-1846F542551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0A5-F669-455A-AE79-C8817EB0B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8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3D56-49DF-4308-9926-1846F542551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0A5-F669-455A-AE79-C8817EB0B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9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3D56-49DF-4308-9926-1846F542551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0A5-F669-455A-AE79-C8817EB0B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6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3D56-49DF-4308-9926-1846F542551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0A5-F669-455A-AE79-C8817EB0B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42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3D56-49DF-4308-9926-1846F542551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90A5-F669-455A-AE79-C8817EB0B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4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89" b="89416" l="9595" r="938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860548"/>
            <a:ext cx="1950720" cy="11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Spike db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2021-12-08T07:38:41Z</dcterms:created>
  <dcterms:modified xsi:type="dcterms:W3CDTF">2021-12-08T07:41:19Z</dcterms:modified>
</cp:coreProperties>
</file>