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493C"/>
    <a:srgbClr val="FF8370"/>
    <a:srgbClr val="E26351"/>
    <a:srgbClr val="FF715B"/>
    <a:srgbClr val="8686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81E0D3-C738-304F-A1F0-01BD4F09444B}" v="204" dt="2024-04-10T11:58:23.7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55"/>
    <p:restoredTop sz="94660"/>
  </p:normalViewPr>
  <p:slideViewPr>
    <p:cSldViewPr snapToGrid="0">
      <p:cViewPr varScale="1">
        <p:scale>
          <a:sx n="90" d="100"/>
          <a:sy n="90" d="100"/>
        </p:scale>
        <p:origin x="23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9A868-2E78-DFA9-4CB9-E00320B123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F72018A-A13E-CEE5-0A90-183E13AFF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36E98A-1DF1-8FF5-E2AE-C02DEC09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73FE-BE36-0A43-8171-2B285BFE9036}" type="datetimeFigureOut">
              <a:rPr lang="es-ES" smtClean="0"/>
              <a:t>12/4/24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14CCE87-5A82-28CD-A707-CB8047578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E2F942-0808-2627-ECC6-571A11658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CA50-0A10-2A40-9D4E-3275602E67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8046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7E039-5AA8-2112-0E64-910E9C2B6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60430B-1626-A163-9B2D-DE5488762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1F635F-9035-6EB3-289F-55E6D7C16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73FE-BE36-0A43-8171-2B285BFE9036}" type="datetimeFigureOut">
              <a:rPr lang="es-ES" smtClean="0"/>
              <a:t>12/4/24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EA297B-0D28-9F8B-E5AB-EC22D961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9D9940-576E-2005-ACC7-580ADF2E1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CA50-0A10-2A40-9D4E-3275602E67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8406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570117-06C2-D8AD-1F79-775C839B1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F05C9B-6B4F-2FA1-BDD3-515100B0C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DBB777-8248-C99F-40E7-AB464C71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73FE-BE36-0A43-8171-2B285BFE9036}" type="datetimeFigureOut">
              <a:rPr lang="es-ES" smtClean="0"/>
              <a:t>12/4/24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11D28E-A402-01F7-D436-2CD87644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828BDC-52CD-B291-34BB-8EA1A0ADD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CA50-0A10-2A40-9D4E-3275602E67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166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DBFF1-EDED-E040-BE35-662A9C1EC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6A8B0D-8516-8279-F07B-EDA0D4217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DB2389-922E-2AB4-C100-60702CAB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73FE-BE36-0A43-8171-2B285BFE9036}" type="datetimeFigureOut">
              <a:rPr lang="es-ES" smtClean="0"/>
              <a:t>12/4/24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02FF22-038F-A21D-9560-90F478C52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F7B0D0-4D99-1787-1AD3-CA2E33C6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CA50-0A10-2A40-9D4E-3275602E67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0755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1E8909-DB19-50A4-B4DB-1E3F89841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F89A687-D16F-DA0B-176C-24E8A6D079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74ADB8-FB9E-98EC-5EDC-DBEB0935E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73FE-BE36-0A43-8171-2B285BFE9036}" type="datetimeFigureOut">
              <a:rPr lang="es-ES" smtClean="0"/>
              <a:t>12/4/24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CF63DC7-73B8-905E-B53F-7444DD74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D5ECC5-4649-8BE0-30D3-467F2E42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CA50-0A10-2A40-9D4E-3275602E67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8742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52C31-5F77-C82F-F25D-042FCC59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C051DD-E535-EEBE-753E-D8A18404D3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089A64-8BDB-F5DD-974C-3AE00D2C5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B9E2B2-6620-A040-A734-B0835C50C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73FE-BE36-0A43-8171-2B285BFE9036}" type="datetimeFigureOut">
              <a:rPr lang="es-ES" smtClean="0"/>
              <a:t>12/4/24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A54164-6464-6A36-F0DB-2C5338BC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3FDBCF-CB40-7E63-BC13-D384E7D0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CA50-0A10-2A40-9D4E-3275602E67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5823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4A38C3-D095-134D-6E0B-0442C736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953E4C-9A6C-6683-7919-D3C345E15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3D96DF-DF09-D0B7-0920-279FD58F2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CE0E0DB-6401-6602-D963-5005A10CB2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15D69F-D668-C48A-BADD-41E23802C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810C85F-BF1D-8B95-33D5-6346BF62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73FE-BE36-0A43-8171-2B285BFE9036}" type="datetimeFigureOut">
              <a:rPr lang="es-ES" smtClean="0"/>
              <a:t>12/4/24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4DE169E-21D3-18F7-64E8-59DD76C74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E75DB44-AB49-6A73-20C6-DCCFCA5F3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CA50-0A10-2A40-9D4E-3275602E67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126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7BD023-6D0B-B778-3228-BBE91FE86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1971171-2A8D-614F-2843-6E58DDBF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73FE-BE36-0A43-8171-2B285BFE9036}" type="datetimeFigureOut">
              <a:rPr lang="es-ES" smtClean="0"/>
              <a:t>12/4/24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BC6657C-E780-BF87-09A1-EEA41BA42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C3DBC2-94DA-E072-47D3-B8A0D13E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CA50-0A10-2A40-9D4E-3275602E67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496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D3B04F6-DB12-54B3-DD49-76A69CC62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73FE-BE36-0A43-8171-2B285BFE9036}" type="datetimeFigureOut">
              <a:rPr lang="es-ES" smtClean="0"/>
              <a:t>12/4/24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967E1DB-C958-7A09-42D6-DBC7A1913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EA2D25-4DF5-85FC-F086-4F25D142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CA50-0A10-2A40-9D4E-3275602E67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783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475466-AADF-8AAA-AD86-056566A8C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4CEF80-135F-F933-B171-E9C53BCE0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8305D2-294D-BB9C-E722-945AD2123B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DC4D98-2B55-888F-7093-4B3296AF8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73FE-BE36-0A43-8171-2B285BFE9036}" type="datetimeFigureOut">
              <a:rPr lang="es-ES" smtClean="0"/>
              <a:t>12/4/24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5BAD03-3807-656B-2321-7DF7DF84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FD8C4E-2AC8-113C-F47D-51436B089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CA50-0A10-2A40-9D4E-3275602E67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161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B7BC4-9ECB-C986-DF1D-F12AFB43F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A234D7E-FE38-9E6B-98D8-D5B2BA57E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A51077F-79B7-A2CE-EE32-32200846F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34DFAF-BEB0-AB59-712C-3BA23D45B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B73FE-BE36-0A43-8171-2B285BFE9036}" type="datetimeFigureOut">
              <a:rPr lang="es-ES" smtClean="0"/>
              <a:t>12/4/24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0593B62-D2FE-D9D3-6CF0-E29DB2AD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12765E8-F5B3-7CC4-A02B-FA818708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0CA50-0A10-2A40-9D4E-3275602E67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0136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64117D2-E89B-2D4E-638B-2242B15C6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512928-C3D6-C99B-2355-82293238C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428720-52D3-67F5-AF63-CF54B3260E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B73FE-BE36-0A43-8171-2B285BFE9036}" type="datetimeFigureOut">
              <a:rPr lang="es-ES" smtClean="0"/>
              <a:t>12/4/24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A09B4F-27F5-D616-3386-5560522FAD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3D5706-5246-22CA-46A8-1B84C9640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0CA50-0A10-2A40-9D4E-3275602E67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859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000">
              <a:schemeClr val="accent1">
                <a:lumMod val="0"/>
                <a:lumOff val="100000"/>
              </a:schemeClr>
            </a:gs>
            <a:gs pos="0">
              <a:schemeClr val="accent4">
                <a:lumMod val="20000"/>
                <a:lumOff val="80000"/>
                <a:alpha val="50000"/>
              </a:schemeClr>
            </a:gs>
            <a:gs pos="100000">
              <a:schemeClr val="accent2">
                <a:lumMod val="20000"/>
                <a:lumOff val="80000"/>
                <a:alpha val="5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66C2A-2D49-6AB6-421C-12ABA7CCDB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18757" y="2406650"/>
            <a:ext cx="5954486" cy="2044700"/>
          </a:xfrm>
        </p:spPr>
        <p:txBody>
          <a:bodyPr anchor="ctr">
            <a:normAutofit/>
          </a:bodyPr>
          <a:lstStyle/>
          <a:p>
            <a:r>
              <a:rPr lang="es-ES" sz="11500" dirty="0">
                <a:ln w="0"/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schemeClr val="bg1">
                      <a:alpha val="40000"/>
                    </a:schemeClr>
                  </a:outerShdw>
                </a:effectLst>
                <a:latin typeface="Courgette" panose="02000603070400060004" pitchFamily="2" charset="77"/>
                <a:ea typeface="Apple Symbols" panose="02000000000000000000" pitchFamily="2" charset="-79"/>
                <a:cs typeface="ADLaM Display" panose="020F0502020204030204" pitchFamily="34" charset="0"/>
              </a:rPr>
              <a:t>Scrifte’s</a:t>
            </a:r>
          </a:p>
        </p:txBody>
      </p:sp>
    </p:spTree>
    <p:extLst>
      <p:ext uri="{BB962C8B-B14F-4D97-AF65-F5344CB8AC3E}">
        <p14:creationId xmlns:p14="http://schemas.microsoft.com/office/powerpoint/2010/main" val="193856512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</Words>
  <Application>Microsoft Macintosh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Courgette</vt:lpstr>
      <vt:lpstr>Tema de Office</vt:lpstr>
      <vt:lpstr>Scrifte’s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Skrifte’s</dc:title>
  <dc:creator>Rubén Fernández Sánchez</dc:creator>
  <cp:lastModifiedBy>Rubén Fernández Sánchez</cp:lastModifiedBy>
  <cp:revision>2</cp:revision>
  <dcterms:created xsi:type="dcterms:W3CDTF">2024-04-10T10:52:26Z</dcterms:created>
  <dcterms:modified xsi:type="dcterms:W3CDTF">2024-04-12T07:30:20Z</dcterms:modified>
</cp:coreProperties>
</file>