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2" r:id="rId15"/>
    <p:sldId id="273" r:id="rId16"/>
    <p:sldId id="274" r:id="rId17"/>
    <p:sldId id="275" r:id="rId18"/>
    <p:sldId id="271"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19EED-6A08-42A6-8425-2E0BD8CF92C8}" v="28" dt="2023-11-16T13:07:37.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61468" autoAdjust="0"/>
  </p:normalViewPr>
  <p:slideViewPr>
    <p:cSldViewPr snapToGrid="0">
      <p:cViewPr varScale="1">
        <p:scale>
          <a:sx n="38" d="100"/>
          <a:sy n="38" d="100"/>
        </p:scale>
        <p:origin x="6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ra Fe Ligutom" userId="b4640fa5-9e56-4408-8ccd-283fea60df35" providerId="ADAL" clId="{81019EED-6A08-42A6-8425-2E0BD8CF92C8}"/>
    <pc:docChg chg="undo redo custSel addSld delSld modSld">
      <pc:chgData name="Farra Fe Ligutom" userId="b4640fa5-9e56-4408-8ccd-283fea60df35" providerId="ADAL" clId="{81019EED-6A08-42A6-8425-2E0BD8CF92C8}" dt="2023-11-16T13:09:51.842" v="611" actId="14100"/>
      <pc:docMkLst>
        <pc:docMk/>
      </pc:docMkLst>
      <pc:sldChg chg="addSp modSp mod setBg">
        <pc:chgData name="Farra Fe Ligutom" userId="b4640fa5-9e56-4408-8ccd-283fea60df35" providerId="ADAL" clId="{81019EED-6A08-42A6-8425-2E0BD8CF92C8}" dt="2023-11-09T07:01:18.545" v="34" actId="26606"/>
        <pc:sldMkLst>
          <pc:docMk/>
          <pc:sldMk cId="1243037287" sldId="256"/>
        </pc:sldMkLst>
        <pc:spChg chg="mod">
          <ac:chgData name="Farra Fe Ligutom" userId="b4640fa5-9e56-4408-8ccd-283fea60df35" providerId="ADAL" clId="{81019EED-6A08-42A6-8425-2E0BD8CF92C8}" dt="2023-11-09T07:01:18.545" v="34" actId="26606"/>
          <ac:spMkLst>
            <pc:docMk/>
            <pc:sldMk cId="1243037287" sldId="256"/>
            <ac:spMk id="2" creationId="{6532A963-6296-0AC2-93A6-999AEA72C575}"/>
          </ac:spMkLst>
        </pc:spChg>
        <pc:spChg chg="mod">
          <ac:chgData name="Farra Fe Ligutom" userId="b4640fa5-9e56-4408-8ccd-283fea60df35" providerId="ADAL" clId="{81019EED-6A08-42A6-8425-2E0BD8CF92C8}" dt="2023-11-09T07:01:18.545" v="34" actId="26606"/>
          <ac:spMkLst>
            <pc:docMk/>
            <pc:sldMk cId="1243037287" sldId="256"/>
            <ac:spMk id="3" creationId="{9109B7A3-15E4-1247-3290-BF84E3B191F6}"/>
          </ac:spMkLst>
        </pc:spChg>
        <pc:spChg chg="add">
          <ac:chgData name="Farra Fe Ligutom" userId="b4640fa5-9e56-4408-8ccd-283fea60df35" providerId="ADAL" clId="{81019EED-6A08-42A6-8425-2E0BD8CF92C8}" dt="2023-11-09T07:01:18.545" v="34" actId="26606"/>
          <ac:spMkLst>
            <pc:docMk/>
            <pc:sldMk cId="1243037287" sldId="256"/>
            <ac:spMk id="8" creationId="{934F1179-B481-4F9E-BCA3-AFB972070F83}"/>
          </ac:spMkLst>
        </pc:spChg>
        <pc:spChg chg="add">
          <ac:chgData name="Farra Fe Ligutom" userId="b4640fa5-9e56-4408-8ccd-283fea60df35" providerId="ADAL" clId="{81019EED-6A08-42A6-8425-2E0BD8CF92C8}" dt="2023-11-09T07:01:18.545" v="34" actId="26606"/>
          <ac:spMkLst>
            <pc:docMk/>
            <pc:sldMk cId="1243037287" sldId="256"/>
            <ac:spMk id="10" creationId="{827DC2C4-B485-428A-BF4A-472D2967F47F}"/>
          </ac:spMkLst>
        </pc:spChg>
        <pc:spChg chg="add">
          <ac:chgData name="Farra Fe Ligutom" userId="b4640fa5-9e56-4408-8ccd-283fea60df35" providerId="ADAL" clId="{81019EED-6A08-42A6-8425-2E0BD8CF92C8}" dt="2023-11-09T07:01:18.545" v="34" actId="26606"/>
          <ac:spMkLst>
            <pc:docMk/>
            <pc:sldMk cId="1243037287" sldId="256"/>
            <ac:spMk id="12" creationId="{EE04B5EB-F158-4507-90DD-BD23620C7CC9}"/>
          </ac:spMkLst>
        </pc:spChg>
      </pc:sldChg>
      <pc:sldChg chg="addSp delSp modSp mod">
        <pc:chgData name="Farra Fe Ligutom" userId="b4640fa5-9e56-4408-8ccd-283fea60df35" providerId="ADAL" clId="{81019EED-6A08-42A6-8425-2E0BD8CF92C8}" dt="2023-11-09T07:02:49.469" v="49" actId="255"/>
        <pc:sldMkLst>
          <pc:docMk/>
          <pc:sldMk cId="3792223465" sldId="257"/>
        </pc:sldMkLst>
        <pc:spChg chg="del">
          <ac:chgData name="Farra Fe Ligutom" userId="b4640fa5-9e56-4408-8ccd-283fea60df35" providerId="ADAL" clId="{81019EED-6A08-42A6-8425-2E0BD8CF92C8}" dt="2023-11-09T07:01:30.125" v="35" actId="26606"/>
          <ac:spMkLst>
            <pc:docMk/>
            <pc:sldMk cId="3792223465" sldId="257"/>
            <ac:spMk id="3" creationId="{D3899272-463D-C730-FF47-04A199C5A7AD}"/>
          </ac:spMkLst>
        </pc:spChg>
        <pc:graphicFrameChg chg="add mod">
          <ac:chgData name="Farra Fe Ligutom" userId="b4640fa5-9e56-4408-8ccd-283fea60df35" providerId="ADAL" clId="{81019EED-6A08-42A6-8425-2E0BD8CF92C8}" dt="2023-11-09T07:02:49.469" v="49" actId="255"/>
          <ac:graphicFrameMkLst>
            <pc:docMk/>
            <pc:sldMk cId="3792223465" sldId="257"/>
            <ac:graphicFrameMk id="5" creationId="{DEFE0AB9-A4EE-95DA-361B-A4BF4A07B8C6}"/>
          </ac:graphicFrameMkLst>
        </pc:graphicFrameChg>
      </pc:sldChg>
      <pc:sldChg chg="modSp mod">
        <pc:chgData name="Farra Fe Ligutom" userId="b4640fa5-9e56-4408-8ccd-283fea60df35" providerId="ADAL" clId="{81019EED-6A08-42A6-8425-2E0BD8CF92C8}" dt="2023-11-16T13:06:15.017" v="571" actId="20577"/>
        <pc:sldMkLst>
          <pc:docMk/>
          <pc:sldMk cId="4047757128" sldId="258"/>
        </pc:sldMkLst>
        <pc:spChg chg="mod">
          <ac:chgData name="Farra Fe Ligutom" userId="b4640fa5-9e56-4408-8ccd-283fea60df35" providerId="ADAL" clId="{81019EED-6A08-42A6-8425-2E0BD8CF92C8}" dt="2023-11-16T13:06:06.261" v="570" actId="20577"/>
          <ac:spMkLst>
            <pc:docMk/>
            <pc:sldMk cId="4047757128" sldId="258"/>
            <ac:spMk id="2" creationId="{1C7993A3-CFDA-9533-6B04-7A3741D0643D}"/>
          </ac:spMkLst>
        </pc:spChg>
        <pc:spChg chg="mod">
          <ac:chgData name="Farra Fe Ligutom" userId="b4640fa5-9e56-4408-8ccd-283fea60df35" providerId="ADAL" clId="{81019EED-6A08-42A6-8425-2E0BD8CF92C8}" dt="2023-11-16T13:06:15.017" v="571" actId="20577"/>
          <ac:spMkLst>
            <pc:docMk/>
            <pc:sldMk cId="4047757128" sldId="258"/>
            <ac:spMk id="3" creationId="{BF8E1CD4-04DF-10B2-2159-FA0985747683}"/>
          </ac:spMkLst>
        </pc:spChg>
      </pc:sldChg>
      <pc:sldChg chg="addSp delSp modSp new mod setBg modNotesTx">
        <pc:chgData name="Farra Fe Ligutom" userId="b4640fa5-9e56-4408-8ccd-283fea60df35" providerId="ADAL" clId="{81019EED-6A08-42A6-8425-2E0BD8CF92C8}" dt="2023-11-09T07:28:15.377" v="88" actId="20577"/>
        <pc:sldMkLst>
          <pc:docMk/>
          <pc:sldMk cId="2511310609" sldId="259"/>
        </pc:sldMkLst>
        <pc:spChg chg="mod">
          <ac:chgData name="Farra Fe Ligutom" userId="b4640fa5-9e56-4408-8ccd-283fea60df35" providerId="ADAL" clId="{81019EED-6A08-42A6-8425-2E0BD8CF92C8}" dt="2023-11-09T07:03:20.042" v="52" actId="26606"/>
          <ac:spMkLst>
            <pc:docMk/>
            <pc:sldMk cId="2511310609" sldId="259"/>
            <ac:spMk id="2" creationId="{F32FF098-94FD-F5A2-EE43-9E1920D922BC}"/>
          </ac:spMkLst>
        </pc:spChg>
        <pc:spChg chg="mod">
          <ac:chgData name="Farra Fe Ligutom" userId="b4640fa5-9e56-4408-8ccd-283fea60df35" providerId="ADAL" clId="{81019EED-6A08-42A6-8425-2E0BD8CF92C8}" dt="2023-11-09T07:03:26.172" v="53" actId="255"/>
          <ac:spMkLst>
            <pc:docMk/>
            <pc:sldMk cId="2511310609" sldId="259"/>
            <ac:spMk id="3" creationId="{BBB3FF2A-D360-4531-BBC6-F37BD1471295}"/>
          </ac:spMkLst>
        </pc:spChg>
        <pc:spChg chg="add del">
          <ac:chgData name="Farra Fe Ligutom" userId="b4640fa5-9e56-4408-8ccd-283fea60df35" providerId="ADAL" clId="{81019EED-6A08-42A6-8425-2E0BD8CF92C8}" dt="2023-11-09T07:03:20.030" v="51" actId="26606"/>
          <ac:spMkLst>
            <pc:docMk/>
            <pc:sldMk cId="2511310609" sldId="259"/>
            <ac:spMk id="8" creationId="{1BB867FF-FC45-48F7-8104-F89BE54909F1}"/>
          </ac:spMkLst>
        </pc:spChg>
        <pc:spChg chg="add del">
          <ac:chgData name="Farra Fe Ligutom" userId="b4640fa5-9e56-4408-8ccd-283fea60df35" providerId="ADAL" clId="{81019EED-6A08-42A6-8425-2E0BD8CF92C8}" dt="2023-11-09T07:03:20.030" v="51" actId="26606"/>
          <ac:spMkLst>
            <pc:docMk/>
            <pc:sldMk cId="2511310609" sldId="259"/>
            <ac:spMk id="10" creationId="{8BB56887-D0D5-4F0C-9E19-7247EB83C8B7}"/>
          </ac:spMkLst>
        </pc:spChg>
        <pc:spChg chg="add del">
          <ac:chgData name="Farra Fe Ligutom" userId="b4640fa5-9e56-4408-8ccd-283fea60df35" providerId="ADAL" clId="{81019EED-6A08-42A6-8425-2E0BD8CF92C8}" dt="2023-11-09T07:03:20.030" v="51" actId="26606"/>
          <ac:spMkLst>
            <pc:docMk/>
            <pc:sldMk cId="2511310609" sldId="259"/>
            <ac:spMk id="12" creationId="{081E4A58-353D-44AE-B2FC-2A74E2E400F7}"/>
          </ac:spMkLst>
        </pc:spChg>
        <pc:spChg chg="add">
          <ac:chgData name="Farra Fe Ligutom" userId="b4640fa5-9e56-4408-8ccd-283fea60df35" providerId="ADAL" clId="{81019EED-6A08-42A6-8425-2E0BD8CF92C8}" dt="2023-11-09T07:03:20.042" v="52" actId="26606"/>
          <ac:spMkLst>
            <pc:docMk/>
            <pc:sldMk cId="2511310609" sldId="259"/>
            <ac:spMk id="14" creationId="{7F488E8B-4E1E-4402-8935-D4E6C02615C7}"/>
          </ac:spMkLst>
        </pc:spChg>
        <pc:spChg chg="add">
          <ac:chgData name="Farra Fe Ligutom" userId="b4640fa5-9e56-4408-8ccd-283fea60df35" providerId="ADAL" clId="{81019EED-6A08-42A6-8425-2E0BD8CF92C8}" dt="2023-11-09T07:03:20.042" v="52" actId="26606"/>
          <ac:spMkLst>
            <pc:docMk/>
            <pc:sldMk cId="2511310609" sldId="259"/>
            <ac:spMk id="15" creationId="{081EA652-8C6A-4E69-BEB9-170809474553}"/>
          </ac:spMkLst>
        </pc:spChg>
        <pc:spChg chg="add">
          <ac:chgData name="Farra Fe Ligutom" userId="b4640fa5-9e56-4408-8ccd-283fea60df35" providerId="ADAL" clId="{81019EED-6A08-42A6-8425-2E0BD8CF92C8}" dt="2023-11-09T07:03:20.042" v="52" actId="26606"/>
          <ac:spMkLst>
            <pc:docMk/>
            <pc:sldMk cId="2511310609" sldId="259"/>
            <ac:spMk id="17" creationId="{A4026A73-1F7F-49F2-B319-8CA3B3D53269}"/>
          </ac:spMkLst>
        </pc:spChg>
        <pc:spChg chg="add">
          <ac:chgData name="Farra Fe Ligutom" userId="b4640fa5-9e56-4408-8ccd-283fea60df35" providerId="ADAL" clId="{81019EED-6A08-42A6-8425-2E0BD8CF92C8}" dt="2023-11-09T07:03:20.042" v="52" actId="26606"/>
          <ac:spMkLst>
            <pc:docMk/>
            <pc:sldMk cId="2511310609" sldId="259"/>
            <ac:spMk id="18" creationId="{5298780A-33B9-4EA2-8F67-DE68AD62841B}"/>
          </ac:spMkLst>
        </pc:spChg>
        <pc:cxnChg chg="add">
          <ac:chgData name="Farra Fe Ligutom" userId="b4640fa5-9e56-4408-8ccd-283fea60df35" providerId="ADAL" clId="{81019EED-6A08-42A6-8425-2E0BD8CF92C8}" dt="2023-11-09T07:03:20.042" v="52" actId="26606"/>
          <ac:cxnSpMkLst>
            <pc:docMk/>
            <pc:sldMk cId="2511310609" sldId="259"/>
            <ac:cxnSpMk id="16" creationId="{23AAC9B5-8015-485C-ACF9-A750390E9A56}"/>
          </ac:cxnSpMkLst>
        </pc:cxnChg>
      </pc:sldChg>
      <pc:sldChg chg="modSp new mod modAnim modNotesTx">
        <pc:chgData name="Farra Fe Ligutom" userId="b4640fa5-9e56-4408-8ccd-283fea60df35" providerId="ADAL" clId="{81019EED-6A08-42A6-8425-2E0BD8CF92C8}" dt="2023-11-09T07:37:17.265" v="193"/>
        <pc:sldMkLst>
          <pc:docMk/>
          <pc:sldMk cId="2551405668" sldId="260"/>
        </pc:sldMkLst>
        <pc:spChg chg="mod">
          <ac:chgData name="Farra Fe Ligutom" userId="b4640fa5-9e56-4408-8ccd-283fea60df35" providerId="ADAL" clId="{81019EED-6A08-42A6-8425-2E0BD8CF92C8}" dt="2023-11-09T07:10:42.778" v="55"/>
          <ac:spMkLst>
            <pc:docMk/>
            <pc:sldMk cId="2551405668" sldId="260"/>
            <ac:spMk id="2" creationId="{4E600105-E4BC-677B-3924-8E2422B8A0F5}"/>
          </ac:spMkLst>
        </pc:spChg>
        <pc:spChg chg="mod">
          <ac:chgData name="Farra Fe Ligutom" userId="b4640fa5-9e56-4408-8ccd-283fea60df35" providerId="ADAL" clId="{81019EED-6A08-42A6-8425-2E0BD8CF92C8}" dt="2023-11-09T07:35:26.002" v="190" actId="20577"/>
          <ac:spMkLst>
            <pc:docMk/>
            <pc:sldMk cId="2551405668" sldId="260"/>
            <ac:spMk id="3" creationId="{F730A643-4563-89CE-BD54-B2DBFDF75C1B}"/>
          </ac:spMkLst>
        </pc:spChg>
      </pc:sldChg>
      <pc:sldChg chg="delSp modSp new del mod">
        <pc:chgData name="Farra Fe Ligutom" userId="b4640fa5-9e56-4408-8ccd-283fea60df35" providerId="ADAL" clId="{81019EED-6A08-42A6-8425-2E0BD8CF92C8}" dt="2023-11-09T07:37:37.511" v="194" actId="47"/>
        <pc:sldMkLst>
          <pc:docMk/>
          <pc:sldMk cId="2094760120" sldId="261"/>
        </pc:sldMkLst>
        <pc:spChg chg="del">
          <ac:chgData name="Farra Fe Ligutom" userId="b4640fa5-9e56-4408-8ccd-283fea60df35" providerId="ADAL" clId="{81019EED-6A08-42A6-8425-2E0BD8CF92C8}" dt="2023-11-09T07:23:36.919" v="71" actId="478"/>
          <ac:spMkLst>
            <pc:docMk/>
            <pc:sldMk cId="2094760120" sldId="261"/>
            <ac:spMk id="2" creationId="{7671AAA9-5D4B-629A-14B1-FC35149BCE10}"/>
          </ac:spMkLst>
        </pc:spChg>
        <pc:spChg chg="mod">
          <ac:chgData name="Farra Fe Ligutom" userId="b4640fa5-9e56-4408-8ccd-283fea60df35" providerId="ADAL" clId="{81019EED-6A08-42A6-8425-2E0BD8CF92C8}" dt="2023-11-09T07:33:52.175" v="99" actId="20577"/>
          <ac:spMkLst>
            <pc:docMk/>
            <pc:sldMk cId="2094760120" sldId="261"/>
            <ac:spMk id="3" creationId="{F2FDF119-3460-5839-6D7E-D6A25E090806}"/>
          </ac:spMkLst>
        </pc:spChg>
      </pc:sldChg>
      <pc:sldChg chg="modSp new mod modNotesTx">
        <pc:chgData name="Farra Fe Ligutom" userId="b4640fa5-9e56-4408-8ccd-283fea60df35" providerId="ADAL" clId="{81019EED-6A08-42A6-8425-2E0BD8CF92C8}" dt="2023-11-09T07:52:13.301" v="200" actId="255"/>
        <pc:sldMkLst>
          <pc:docMk/>
          <pc:sldMk cId="1442449338" sldId="262"/>
        </pc:sldMkLst>
        <pc:spChg chg="mod">
          <ac:chgData name="Farra Fe Ligutom" userId="b4640fa5-9e56-4408-8ccd-283fea60df35" providerId="ADAL" clId="{81019EED-6A08-42A6-8425-2E0BD8CF92C8}" dt="2023-11-09T07:25:54.419" v="83"/>
          <ac:spMkLst>
            <pc:docMk/>
            <pc:sldMk cId="1442449338" sldId="262"/>
            <ac:spMk id="2" creationId="{91E8EF49-6347-158B-4ABF-124C39A7A28A}"/>
          </ac:spMkLst>
        </pc:spChg>
        <pc:spChg chg="mod">
          <ac:chgData name="Farra Fe Ligutom" userId="b4640fa5-9e56-4408-8ccd-283fea60df35" providerId="ADAL" clId="{81019EED-6A08-42A6-8425-2E0BD8CF92C8}" dt="2023-11-09T07:52:13.301" v="200" actId="255"/>
          <ac:spMkLst>
            <pc:docMk/>
            <pc:sldMk cId="1442449338" sldId="262"/>
            <ac:spMk id="3" creationId="{08FDBD9C-5C5E-1048-D8E3-E5635FA2B8DD}"/>
          </ac:spMkLst>
        </pc:spChg>
      </pc:sldChg>
      <pc:sldChg chg="modSp new mod modNotesTx">
        <pc:chgData name="Farra Fe Ligutom" userId="b4640fa5-9e56-4408-8ccd-283fea60df35" providerId="ADAL" clId="{81019EED-6A08-42A6-8425-2E0BD8CF92C8}" dt="2023-11-09T07:53:26.876" v="316" actId="20577"/>
        <pc:sldMkLst>
          <pc:docMk/>
          <pc:sldMk cId="3801882274" sldId="263"/>
        </pc:sldMkLst>
        <pc:spChg chg="mod">
          <ac:chgData name="Farra Fe Ligutom" userId="b4640fa5-9e56-4408-8ccd-283fea60df35" providerId="ADAL" clId="{81019EED-6A08-42A6-8425-2E0BD8CF92C8}" dt="2023-11-09T07:52:41.837" v="257" actId="20577"/>
          <ac:spMkLst>
            <pc:docMk/>
            <pc:sldMk cId="3801882274" sldId="263"/>
            <ac:spMk id="2" creationId="{370D9657-CDE0-93F4-E5AF-35B488F547CF}"/>
          </ac:spMkLst>
        </pc:spChg>
        <pc:spChg chg="mod">
          <ac:chgData name="Farra Fe Ligutom" userId="b4640fa5-9e56-4408-8ccd-283fea60df35" providerId="ADAL" clId="{81019EED-6A08-42A6-8425-2E0BD8CF92C8}" dt="2023-11-09T07:53:26.876" v="316" actId="20577"/>
          <ac:spMkLst>
            <pc:docMk/>
            <pc:sldMk cId="3801882274" sldId="263"/>
            <ac:spMk id="3" creationId="{FECF909B-776D-B3A1-0763-CB904203A0FC}"/>
          </ac:spMkLst>
        </pc:spChg>
      </pc:sldChg>
      <pc:sldChg chg="modSp new mod modNotesTx">
        <pc:chgData name="Farra Fe Ligutom" userId="b4640fa5-9e56-4408-8ccd-283fea60df35" providerId="ADAL" clId="{81019EED-6A08-42A6-8425-2E0BD8CF92C8}" dt="2023-11-16T12:10:14.556" v="325"/>
        <pc:sldMkLst>
          <pc:docMk/>
          <pc:sldMk cId="1844573448" sldId="264"/>
        </pc:sldMkLst>
        <pc:spChg chg="mod">
          <ac:chgData name="Farra Fe Ligutom" userId="b4640fa5-9e56-4408-8ccd-283fea60df35" providerId="ADAL" clId="{81019EED-6A08-42A6-8425-2E0BD8CF92C8}" dt="2023-11-09T07:54:35.055" v="318"/>
          <ac:spMkLst>
            <pc:docMk/>
            <pc:sldMk cId="1844573448" sldId="264"/>
            <ac:spMk id="2" creationId="{7A928737-2060-E477-3DAC-C38BDBDB1712}"/>
          </ac:spMkLst>
        </pc:spChg>
        <pc:spChg chg="mod">
          <ac:chgData name="Farra Fe Ligutom" userId="b4640fa5-9e56-4408-8ccd-283fea60df35" providerId="ADAL" clId="{81019EED-6A08-42A6-8425-2E0BD8CF92C8}" dt="2023-11-16T08:30:54.036" v="323"/>
          <ac:spMkLst>
            <pc:docMk/>
            <pc:sldMk cId="1844573448" sldId="264"/>
            <ac:spMk id="3" creationId="{E34BF5A9-61D8-EEB6-AF6F-52DAC3ECFCB0}"/>
          </ac:spMkLst>
        </pc:spChg>
      </pc:sldChg>
      <pc:sldChg chg="addSp delSp modSp new mod modNotesTx">
        <pc:chgData name="Farra Fe Ligutom" userId="b4640fa5-9e56-4408-8ccd-283fea60df35" providerId="ADAL" clId="{81019EED-6A08-42A6-8425-2E0BD8CF92C8}" dt="2023-11-16T12:11:37.911" v="374"/>
        <pc:sldMkLst>
          <pc:docMk/>
          <pc:sldMk cId="1878014865" sldId="265"/>
        </pc:sldMkLst>
        <pc:spChg chg="mod">
          <ac:chgData name="Farra Fe Ligutom" userId="b4640fa5-9e56-4408-8ccd-283fea60df35" providerId="ADAL" clId="{81019EED-6A08-42A6-8425-2E0BD8CF92C8}" dt="2023-11-16T12:10:37.838" v="360" actId="20577"/>
          <ac:spMkLst>
            <pc:docMk/>
            <pc:sldMk cId="1878014865" sldId="265"/>
            <ac:spMk id="2" creationId="{BDBD422B-5667-2356-B6E0-561207229E50}"/>
          </ac:spMkLst>
        </pc:spChg>
        <pc:spChg chg="del">
          <ac:chgData name="Farra Fe Ligutom" userId="b4640fa5-9e56-4408-8ccd-283fea60df35" providerId="ADAL" clId="{81019EED-6A08-42A6-8425-2E0BD8CF92C8}" dt="2023-11-16T12:11:10.320" v="361" actId="22"/>
          <ac:spMkLst>
            <pc:docMk/>
            <pc:sldMk cId="1878014865" sldId="265"/>
            <ac:spMk id="3" creationId="{B7195436-C1A7-0845-6FEA-178DF9A83222}"/>
          </ac:spMkLst>
        </pc:spChg>
        <pc:picChg chg="add mod ord">
          <ac:chgData name="Farra Fe Ligutom" userId="b4640fa5-9e56-4408-8ccd-283fea60df35" providerId="ADAL" clId="{81019EED-6A08-42A6-8425-2E0BD8CF92C8}" dt="2023-11-16T12:11:24.450" v="372" actId="1037"/>
          <ac:picMkLst>
            <pc:docMk/>
            <pc:sldMk cId="1878014865" sldId="265"/>
            <ac:picMk id="5" creationId="{40B51190-8A71-9B3D-0326-22C3EF8BC283}"/>
          </ac:picMkLst>
        </pc:picChg>
      </pc:sldChg>
      <pc:sldChg chg="modSp new mod modNotesTx">
        <pc:chgData name="Farra Fe Ligutom" userId="b4640fa5-9e56-4408-8ccd-283fea60df35" providerId="ADAL" clId="{81019EED-6A08-42A6-8425-2E0BD8CF92C8}" dt="2023-11-16T12:15:44.775" v="457" actId="20577"/>
        <pc:sldMkLst>
          <pc:docMk/>
          <pc:sldMk cId="1568209746" sldId="266"/>
        </pc:sldMkLst>
        <pc:spChg chg="mod">
          <ac:chgData name="Farra Fe Ligutom" userId="b4640fa5-9e56-4408-8ccd-283fea60df35" providerId="ADAL" clId="{81019EED-6A08-42A6-8425-2E0BD8CF92C8}" dt="2023-11-16T12:11:49.829" v="397" actId="20577"/>
          <ac:spMkLst>
            <pc:docMk/>
            <pc:sldMk cId="1568209746" sldId="266"/>
            <ac:spMk id="2" creationId="{6B38998D-BF98-6066-C353-20A453DA9730}"/>
          </ac:spMkLst>
        </pc:spChg>
        <pc:spChg chg="mod">
          <ac:chgData name="Farra Fe Ligutom" userId="b4640fa5-9e56-4408-8ccd-283fea60df35" providerId="ADAL" clId="{81019EED-6A08-42A6-8425-2E0BD8CF92C8}" dt="2023-11-16T12:15:42.287" v="455" actId="20577"/>
          <ac:spMkLst>
            <pc:docMk/>
            <pc:sldMk cId="1568209746" sldId="266"/>
            <ac:spMk id="3" creationId="{7FB6165A-6713-3D1A-91E1-D18DF4428245}"/>
          </ac:spMkLst>
        </pc:spChg>
      </pc:sldChg>
      <pc:sldChg chg="modSp new mod">
        <pc:chgData name="Farra Fe Ligutom" userId="b4640fa5-9e56-4408-8ccd-283fea60df35" providerId="ADAL" clId="{81019EED-6A08-42A6-8425-2E0BD8CF92C8}" dt="2023-11-16T12:18:43.465" v="471" actId="255"/>
        <pc:sldMkLst>
          <pc:docMk/>
          <pc:sldMk cId="174762329" sldId="267"/>
        </pc:sldMkLst>
        <pc:spChg chg="mod">
          <ac:chgData name="Farra Fe Ligutom" userId="b4640fa5-9e56-4408-8ccd-283fea60df35" providerId="ADAL" clId="{81019EED-6A08-42A6-8425-2E0BD8CF92C8}" dt="2023-11-16T12:11:59.665" v="419" actId="20577"/>
          <ac:spMkLst>
            <pc:docMk/>
            <pc:sldMk cId="174762329" sldId="267"/>
            <ac:spMk id="2" creationId="{753AC2BB-EC75-4E73-39DB-7EE8DE079E6D}"/>
          </ac:spMkLst>
        </pc:spChg>
        <pc:spChg chg="mod">
          <ac:chgData name="Farra Fe Ligutom" userId="b4640fa5-9e56-4408-8ccd-283fea60df35" providerId="ADAL" clId="{81019EED-6A08-42A6-8425-2E0BD8CF92C8}" dt="2023-11-16T12:18:43.465" v="471" actId="255"/>
          <ac:spMkLst>
            <pc:docMk/>
            <pc:sldMk cId="174762329" sldId="267"/>
            <ac:spMk id="3" creationId="{92E1359A-6AAA-ECDB-AD02-6B33CD9A96C4}"/>
          </ac:spMkLst>
        </pc:spChg>
      </pc:sldChg>
      <pc:sldChg chg="modSp new mod">
        <pc:chgData name="Farra Fe Ligutom" userId="b4640fa5-9e56-4408-8ccd-283fea60df35" providerId="ADAL" clId="{81019EED-6A08-42A6-8425-2E0BD8CF92C8}" dt="2023-11-16T12:19:00.693" v="477" actId="255"/>
        <pc:sldMkLst>
          <pc:docMk/>
          <pc:sldMk cId="1205132777" sldId="268"/>
        </pc:sldMkLst>
        <pc:spChg chg="mod">
          <ac:chgData name="Farra Fe Ligutom" userId="b4640fa5-9e56-4408-8ccd-283fea60df35" providerId="ADAL" clId="{81019EED-6A08-42A6-8425-2E0BD8CF92C8}" dt="2023-11-16T12:12:08.618" v="438" actId="20577"/>
          <ac:spMkLst>
            <pc:docMk/>
            <pc:sldMk cId="1205132777" sldId="268"/>
            <ac:spMk id="2" creationId="{190469C1-6662-D5B9-CFAC-18679C9F9AB6}"/>
          </ac:spMkLst>
        </pc:spChg>
        <pc:spChg chg="mod">
          <ac:chgData name="Farra Fe Ligutom" userId="b4640fa5-9e56-4408-8ccd-283fea60df35" providerId="ADAL" clId="{81019EED-6A08-42A6-8425-2E0BD8CF92C8}" dt="2023-11-16T12:19:00.693" v="477" actId="255"/>
          <ac:spMkLst>
            <pc:docMk/>
            <pc:sldMk cId="1205132777" sldId="268"/>
            <ac:spMk id="3" creationId="{F65477AC-218F-49BA-27FF-4EA5E1D1E35E}"/>
          </ac:spMkLst>
        </pc:spChg>
      </pc:sldChg>
      <pc:sldChg chg="modSp new mod">
        <pc:chgData name="Farra Fe Ligutom" userId="b4640fa5-9e56-4408-8ccd-283fea60df35" providerId="ADAL" clId="{81019EED-6A08-42A6-8425-2E0BD8CF92C8}" dt="2023-11-16T12:19:45.684" v="493" actId="255"/>
        <pc:sldMkLst>
          <pc:docMk/>
          <pc:sldMk cId="955354935" sldId="269"/>
        </pc:sldMkLst>
        <pc:spChg chg="mod">
          <ac:chgData name="Farra Fe Ligutom" userId="b4640fa5-9e56-4408-8ccd-283fea60df35" providerId="ADAL" clId="{81019EED-6A08-42A6-8425-2E0BD8CF92C8}" dt="2023-11-16T12:12:15.947" v="450" actId="20577"/>
          <ac:spMkLst>
            <pc:docMk/>
            <pc:sldMk cId="955354935" sldId="269"/>
            <ac:spMk id="2" creationId="{7404A55C-264E-4FE9-3302-C15C76DEF1CF}"/>
          </ac:spMkLst>
        </pc:spChg>
        <pc:spChg chg="mod">
          <ac:chgData name="Farra Fe Ligutom" userId="b4640fa5-9e56-4408-8ccd-283fea60df35" providerId="ADAL" clId="{81019EED-6A08-42A6-8425-2E0BD8CF92C8}" dt="2023-11-16T12:19:45.684" v="493" actId="255"/>
          <ac:spMkLst>
            <pc:docMk/>
            <pc:sldMk cId="955354935" sldId="269"/>
            <ac:spMk id="3" creationId="{E3008CE8-362D-35CE-4ED9-6A986AE909D9}"/>
          </ac:spMkLst>
        </pc:spChg>
      </pc:sldChg>
      <pc:sldChg chg="addSp delSp modSp new mod setBg">
        <pc:chgData name="Farra Fe Ligutom" userId="b4640fa5-9e56-4408-8ccd-283fea60df35" providerId="ADAL" clId="{81019EED-6A08-42A6-8425-2E0BD8CF92C8}" dt="2023-11-16T12:21:23.578" v="548" actId="14100"/>
        <pc:sldMkLst>
          <pc:docMk/>
          <pc:sldMk cId="3233905313" sldId="270"/>
        </pc:sldMkLst>
        <pc:spChg chg="mod">
          <ac:chgData name="Farra Fe Ligutom" userId="b4640fa5-9e56-4408-8ccd-283fea60df35" providerId="ADAL" clId="{81019EED-6A08-42A6-8425-2E0BD8CF92C8}" dt="2023-11-16T12:21:07.627" v="541" actId="26606"/>
          <ac:spMkLst>
            <pc:docMk/>
            <pc:sldMk cId="3233905313" sldId="270"/>
            <ac:spMk id="2" creationId="{FF0BADC6-91D8-62E0-B611-5237CABE1F77}"/>
          </ac:spMkLst>
        </pc:spChg>
        <pc:spChg chg="del">
          <ac:chgData name="Farra Fe Ligutom" userId="b4640fa5-9e56-4408-8ccd-283fea60df35" providerId="ADAL" clId="{81019EED-6A08-42A6-8425-2E0BD8CF92C8}" dt="2023-11-16T12:20:56.887" v="536" actId="22"/>
          <ac:spMkLst>
            <pc:docMk/>
            <pc:sldMk cId="3233905313" sldId="270"/>
            <ac:spMk id="3" creationId="{C02BFE05-97A5-35BD-6A2E-860EB684C265}"/>
          </ac:spMkLst>
        </pc:spChg>
        <pc:spChg chg="add del">
          <ac:chgData name="Farra Fe Ligutom" userId="b4640fa5-9e56-4408-8ccd-283fea60df35" providerId="ADAL" clId="{81019EED-6A08-42A6-8425-2E0BD8CF92C8}" dt="2023-11-16T12:21:07.615" v="540" actId="26606"/>
          <ac:spMkLst>
            <pc:docMk/>
            <pc:sldMk cId="3233905313" sldId="270"/>
            <ac:spMk id="9" creationId="{E8631A4E-3420-0B63-E458-422ED18D0EB1}"/>
          </ac:spMkLst>
        </pc:spChg>
        <pc:spChg chg="add del">
          <ac:chgData name="Farra Fe Ligutom" userId="b4640fa5-9e56-4408-8ccd-283fea60df35" providerId="ADAL" clId="{81019EED-6A08-42A6-8425-2E0BD8CF92C8}" dt="2023-11-16T12:21:04.312" v="538" actId="26606"/>
          <ac:spMkLst>
            <pc:docMk/>
            <pc:sldMk cId="3233905313" sldId="270"/>
            <ac:spMk id="10" creationId="{D4771268-CB57-404A-9271-370EB28F6090}"/>
          </ac:spMkLst>
        </pc:spChg>
        <pc:spChg chg="add del">
          <ac:chgData name="Farra Fe Ligutom" userId="b4640fa5-9e56-4408-8ccd-283fea60df35" providerId="ADAL" clId="{81019EED-6A08-42A6-8425-2E0BD8CF92C8}" dt="2023-11-16T12:21:07.615" v="540" actId="26606"/>
          <ac:spMkLst>
            <pc:docMk/>
            <pc:sldMk cId="3233905313" sldId="270"/>
            <ac:spMk id="12" creationId="{12609869-9E80-471B-A487-A53288E0E791}"/>
          </ac:spMkLst>
        </pc:spChg>
        <pc:spChg chg="add del">
          <ac:chgData name="Farra Fe Ligutom" userId="b4640fa5-9e56-4408-8ccd-283fea60df35" providerId="ADAL" clId="{81019EED-6A08-42A6-8425-2E0BD8CF92C8}" dt="2023-11-16T12:21:07.615" v="540" actId="26606"/>
          <ac:spMkLst>
            <pc:docMk/>
            <pc:sldMk cId="3233905313" sldId="270"/>
            <ac:spMk id="14" creationId="{7004738A-9D34-43E8-97D2-CA0EED4F8BE0}"/>
          </ac:spMkLst>
        </pc:spChg>
        <pc:spChg chg="add del">
          <ac:chgData name="Farra Fe Ligutom" userId="b4640fa5-9e56-4408-8ccd-283fea60df35" providerId="ADAL" clId="{81019EED-6A08-42A6-8425-2E0BD8CF92C8}" dt="2023-11-16T12:21:07.615" v="540" actId="26606"/>
          <ac:spMkLst>
            <pc:docMk/>
            <pc:sldMk cId="3233905313" sldId="270"/>
            <ac:spMk id="16" creationId="{B8B8D07F-F13E-443E-BA68-2D26672D76B9}"/>
          </ac:spMkLst>
        </pc:spChg>
        <pc:spChg chg="add del">
          <ac:chgData name="Farra Fe Ligutom" userId="b4640fa5-9e56-4408-8ccd-283fea60df35" providerId="ADAL" clId="{81019EED-6A08-42A6-8425-2E0BD8CF92C8}" dt="2023-11-16T12:21:07.615" v="540" actId="26606"/>
          <ac:spMkLst>
            <pc:docMk/>
            <pc:sldMk cId="3233905313" sldId="270"/>
            <ac:spMk id="18" creationId="{2813A4FA-24A5-41ED-A534-3807D1B2F344}"/>
          </ac:spMkLst>
        </pc:spChg>
        <pc:spChg chg="add del">
          <ac:chgData name="Farra Fe Ligutom" userId="b4640fa5-9e56-4408-8ccd-283fea60df35" providerId="ADAL" clId="{81019EED-6A08-42A6-8425-2E0BD8CF92C8}" dt="2023-11-16T12:21:07.615" v="540" actId="26606"/>
          <ac:spMkLst>
            <pc:docMk/>
            <pc:sldMk cId="3233905313" sldId="270"/>
            <ac:spMk id="20" creationId="{C3944F27-CA70-4E84-A51A-E6BF89558979}"/>
          </ac:spMkLst>
        </pc:spChg>
        <pc:spChg chg="add">
          <ac:chgData name="Farra Fe Ligutom" userId="b4640fa5-9e56-4408-8ccd-283fea60df35" providerId="ADAL" clId="{81019EED-6A08-42A6-8425-2E0BD8CF92C8}" dt="2023-11-16T12:21:07.627" v="541" actId="26606"/>
          <ac:spMkLst>
            <pc:docMk/>
            <pc:sldMk cId="3233905313" sldId="270"/>
            <ac:spMk id="22" creationId="{D4771268-CB57-404A-9271-370EB28F6090}"/>
          </ac:spMkLst>
        </pc:spChg>
        <pc:picChg chg="add mod ord">
          <ac:chgData name="Farra Fe Ligutom" userId="b4640fa5-9e56-4408-8ccd-283fea60df35" providerId="ADAL" clId="{81019EED-6A08-42A6-8425-2E0BD8CF92C8}" dt="2023-11-16T12:21:23.578" v="548" actId="14100"/>
          <ac:picMkLst>
            <pc:docMk/>
            <pc:sldMk cId="3233905313" sldId="270"/>
            <ac:picMk id="5" creationId="{A0796DE3-BA71-86D1-6213-7441229EF4EF}"/>
          </ac:picMkLst>
        </pc:picChg>
      </pc:sldChg>
      <pc:sldChg chg="addSp delSp modSp new mod">
        <pc:chgData name="Farra Fe Ligutom" userId="b4640fa5-9e56-4408-8ccd-283fea60df35" providerId="ADAL" clId="{81019EED-6A08-42A6-8425-2E0BD8CF92C8}" dt="2023-11-16T13:05:57.459" v="558" actId="20577"/>
        <pc:sldMkLst>
          <pc:docMk/>
          <pc:sldMk cId="3962506737" sldId="271"/>
        </pc:sldMkLst>
        <pc:spChg chg="mod">
          <ac:chgData name="Farra Fe Ligutom" userId="b4640fa5-9e56-4408-8ccd-283fea60df35" providerId="ADAL" clId="{81019EED-6A08-42A6-8425-2E0BD8CF92C8}" dt="2023-11-16T13:05:57.459" v="558" actId="20577"/>
          <ac:spMkLst>
            <pc:docMk/>
            <pc:sldMk cId="3962506737" sldId="271"/>
            <ac:spMk id="2" creationId="{04834526-41F3-49C0-CBEB-3A9E19F8E065}"/>
          </ac:spMkLst>
        </pc:spChg>
        <pc:spChg chg="del">
          <ac:chgData name="Farra Fe Ligutom" userId="b4640fa5-9e56-4408-8ccd-283fea60df35" providerId="ADAL" clId="{81019EED-6A08-42A6-8425-2E0BD8CF92C8}" dt="2023-11-16T13:05:44.132" v="550" actId="22"/>
          <ac:spMkLst>
            <pc:docMk/>
            <pc:sldMk cId="3962506737" sldId="271"/>
            <ac:spMk id="3" creationId="{07DDC9A6-352F-1E06-5AF7-6752D6AE6D42}"/>
          </ac:spMkLst>
        </pc:spChg>
        <pc:picChg chg="add mod ord">
          <ac:chgData name="Farra Fe Ligutom" userId="b4640fa5-9e56-4408-8ccd-283fea60df35" providerId="ADAL" clId="{81019EED-6A08-42A6-8425-2E0BD8CF92C8}" dt="2023-11-16T13:05:53.727" v="552" actId="1076"/>
          <ac:picMkLst>
            <pc:docMk/>
            <pc:sldMk cId="3962506737" sldId="271"/>
            <ac:picMk id="5" creationId="{D98821A7-6C74-6E8E-179B-450EF6D9417A}"/>
          </ac:picMkLst>
        </pc:picChg>
      </pc:sldChg>
      <pc:sldChg chg="addSp delSp modSp new mod setBg">
        <pc:chgData name="Farra Fe Ligutom" userId="b4640fa5-9e56-4408-8ccd-283fea60df35" providerId="ADAL" clId="{81019EED-6A08-42A6-8425-2E0BD8CF92C8}" dt="2023-11-16T13:07:04.449" v="576" actId="962"/>
        <pc:sldMkLst>
          <pc:docMk/>
          <pc:sldMk cId="1930187740" sldId="272"/>
        </pc:sldMkLst>
        <pc:spChg chg="del">
          <ac:chgData name="Farra Fe Ligutom" userId="b4640fa5-9e56-4408-8ccd-283fea60df35" providerId="ADAL" clId="{81019EED-6A08-42A6-8425-2E0BD8CF92C8}" dt="2023-11-16T13:06:57.023" v="574" actId="26606"/>
          <ac:spMkLst>
            <pc:docMk/>
            <pc:sldMk cId="1930187740" sldId="272"/>
            <ac:spMk id="2" creationId="{17E9F77D-CC50-3B5F-BE5E-F798A40B6293}"/>
          </ac:spMkLst>
        </pc:spChg>
        <pc:spChg chg="del">
          <ac:chgData name="Farra Fe Ligutom" userId="b4640fa5-9e56-4408-8ccd-283fea60df35" providerId="ADAL" clId="{81019EED-6A08-42A6-8425-2E0BD8CF92C8}" dt="2023-11-16T13:06:54.089" v="573" actId="22"/>
          <ac:spMkLst>
            <pc:docMk/>
            <pc:sldMk cId="1930187740" sldId="272"/>
            <ac:spMk id="3" creationId="{76A5673C-BC7A-9EBC-59CE-18A67B2AA40B}"/>
          </ac:spMkLst>
        </pc:spChg>
        <pc:spChg chg="add">
          <ac:chgData name="Farra Fe Ligutom" userId="b4640fa5-9e56-4408-8ccd-283fea60df35" providerId="ADAL" clId="{81019EED-6A08-42A6-8425-2E0BD8CF92C8}" dt="2023-11-16T13:06:57.023" v="574" actId="26606"/>
          <ac:spMkLst>
            <pc:docMk/>
            <pc:sldMk cId="1930187740" sldId="272"/>
            <ac:spMk id="10" creationId="{32BC26D8-82FB-445E-AA49-62A77D7C1EE0}"/>
          </ac:spMkLst>
        </pc:spChg>
        <pc:spChg chg="add">
          <ac:chgData name="Farra Fe Ligutom" userId="b4640fa5-9e56-4408-8ccd-283fea60df35" providerId="ADAL" clId="{81019EED-6A08-42A6-8425-2E0BD8CF92C8}" dt="2023-11-16T13:06:57.023" v="574" actId="26606"/>
          <ac:spMkLst>
            <pc:docMk/>
            <pc:sldMk cId="1930187740" sldId="272"/>
            <ac:spMk id="12" creationId="{CB44330D-EA18-4254-AA95-EB49948539B8}"/>
          </ac:spMkLst>
        </pc:spChg>
        <pc:picChg chg="add mod ord">
          <ac:chgData name="Farra Fe Ligutom" userId="b4640fa5-9e56-4408-8ccd-283fea60df35" providerId="ADAL" clId="{81019EED-6A08-42A6-8425-2E0BD8CF92C8}" dt="2023-11-16T13:07:04.449" v="576" actId="962"/>
          <ac:picMkLst>
            <pc:docMk/>
            <pc:sldMk cId="1930187740" sldId="272"/>
            <ac:picMk id="5" creationId="{C0EB2BD2-212D-00F6-EA84-0F17643F4B48}"/>
          </ac:picMkLst>
        </pc:picChg>
      </pc:sldChg>
      <pc:sldChg chg="addSp delSp modSp new mod setBg">
        <pc:chgData name="Farra Fe Ligutom" userId="b4640fa5-9e56-4408-8ccd-283fea60df35" providerId="ADAL" clId="{81019EED-6A08-42A6-8425-2E0BD8CF92C8}" dt="2023-11-16T13:08:15.172" v="594" actId="14100"/>
        <pc:sldMkLst>
          <pc:docMk/>
          <pc:sldMk cId="1624991190" sldId="273"/>
        </pc:sldMkLst>
        <pc:spChg chg="del">
          <ac:chgData name="Farra Fe Ligutom" userId="b4640fa5-9e56-4408-8ccd-283fea60df35" providerId="ADAL" clId="{81019EED-6A08-42A6-8425-2E0BD8CF92C8}" dt="2023-11-16T13:08:06.372" v="590" actId="26606"/>
          <ac:spMkLst>
            <pc:docMk/>
            <pc:sldMk cId="1624991190" sldId="273"/>
            <ac:spMk id="2" creationId="{0BAA8B16-727E-4826-620C-FE807796FFC1}"/>
          </ac:spMkLst>
        </pc:spChg>
        <pc:spChg chg="add del mod">
          <ac:chgData name="Farra Fe Ligutom" userId="b4640fa5-9e56-4408-8ccd-283fea60df35" providerId="ADAL" clId="{81019EED-6A08-42A6-8425-2E0BD8CF92C8}" dt="2023-11-16T13:08:02.891" v="589" actId="22"/>
          <ac:spMkLst>
            <pc:docMk/>
            <pc:sldMk cId="1624991190" sldId="273"/>
            <ac:spMk id="3" creationId="{5638DBB3-D38E-217A-9C7A-7404DB28C963}"/>
          </ac:spMkLst>
        </pc:spChg>
        <pc:spChg chg="add del mod">
          <ac:chgData name="Farra Fe Ligutom" userId="b4640fa5-9e56-4408-8ccd-283fea60df35" providerId="ADAL" clId="{81019EED-6A08-42A6-8425-2E0BD8CF92C8}" dt="2023-11-16T13:07:35.500" v="581"/>
          <ac:spMkLst>
            <pc:docMk/>
            <pc:sldMk cId="1624991190" sldId="273"/>
            <ac:spMk id="4" creationId="{1E343B9C-4E08-BD7C-076A-548AD41DE2B8}"/>
          </ac:spMkLst>
        </pc:spChg>
        <pc:spChg chg="add">
          <ac:chgData name="Farra Fe Ligutom" userId="b4640fa5-9e56-4408-8ccd-283fea60df35" providerId="ADAL" clId="{81019EED-6A08-42A6-8425-2E0BD8CF92C8}" dt="2023-11-16T13:08:06.372" v="590" actId="26606"/>
          <ac:spMkLst>
            <pc:docMk/>
            <pc:sldMk cId="1624991190" sldId="273"/>
            <ac:spMk id="11" creationId="{32BC26D8-82FB-445E-AA49-62A77D7C1EE0}"/>
          </ac:spMkLst>
        </pc:spChg>
        <pc:spChg chg="add">
          <ac:chgData name="Farra Fe Ligutom" userId="b4640fa5-9e56-4408-8ccd-283fea60df35" providerId="ADAL" clId="{81019EED-6A08-42A6-8425-2E0BD8CF92C8}" dt="2023-11-16T13:08:06.372" v="590" actId="26606"/>
          <ac:spMkLst>
            <pc:docMk/>
            <pc:sldMk cId="1624991190" sldId="273"/>
            <ac:spMk id="13" creationId="{CB44330D-EA18-4254-AA95-EB49948539B8}"/>
          </ac:spMkLst>
        </pc:spChg>
        <pc:picChg chg="add mod ord">
          <ac:chgData name="Farra Fe Ligutom" userId="b4640fa5-9e56-4408-8ccd-283fea60df35" providerId="ADAL" clId="{81019EED-6A08-42A6-8425-2E0BD8CF92C8}" dt="2023-11-16T13:08:15.172" v="594" actId="14100"/>
          <ac:picMkLst>
            <pc:docMk/>
            <pc:sldMk cId="1624991190" sldId="273"/>
            <ac:picMk id="6" creationId="{4FA8FF27-3E80-C3C1-23EF-4D4859F14E1C}"/>
          </ac:picMkLst>
        </pc:picChg>
      </pc:sldChg>
      <pc:sldChg chg="addSp delSp modSp new mod setBg">
        <pc:chgData name="Farra Fe Ligutom" userId="b4640fa5-9e56-4408-8ccd-283fea60df35" providerId="ADAL" clId="{81019EED-6A08-42A6-8425-2E0BD8CF92C8}" dt="2023-11-16T13:09:00.199" v="603" actId="1076"/>
        <pc:sldMkLst>
          <pc:docMk/>
          <pc:sldMk cId="3677420301" sldId="274"/>
        </pc:sldMkLst>
        <pc:spChg chg="del">
          <ac:chgData name="Farra Fe Ligutom" userId="b4640fa5-9e56-4408-8ccd-283fea60df35" providerId="ADAL" clId="{81019EED-6A08-42A6-8425-2E0BD8CF92C8}" dt="2023-11-16T13:08:49.595" v="597" actId="26606"/>
          <ac:spMkLst>
            <pc:docMk/>
            <pc:sldMk cId="3677420301" sldId="274"/>
            <ac:spMk id="2" creationId="{D44353AE-CADA-45AF-BB33-87CD8FE47FD8}"/>
          </ac:spMkLst>
        </pc:spChg>
        <pc:spChg chg="del">
          <ac:chgData name="Farra Fe Ligutom" userId="b4640fa5-9e56-4408-8ccd-283fea60df35" providerId="ADAL" clId="{81019EED-6A08-42A6-8425-2E0BD8CF92C8}" dt="2023-11-16T13:08:47.658" v="596" actId="22"/>
          <ac:spMkLst>
            <pc:docMk/>
            <pc:sldMk cId="3677420301" sldId="274"/>
            <ac:spMk id="3" creationId="{234972DD-EC08-97D9-4624-76CFD658C2EF}"/>
          </ac:spMkLst>
        </pc:spChg>
        <pc:spChg chg="add">
          <ac:chgData name="Farra Fe Ligutom" userId="b4640fa5-9e56-4408-8ccd-283fea60df35" providerId="ADAL" clId="{81019EED-6A08-42A6-8425-2E0BD8CF92C8}" dt="2023-11-16T13:08:49.595" v="597" actId="26606"/>
          <ac:spMkLst>
            <pc:docMk/>
            <pc:sldMk cId="3677420301" sldId="274"/>
            <ac:spMk id="10" creationId="{32BC26D8-82FB-445E-AA49-62A77D7C1EE0}"/>
          </ac:spMkLst>
        </pc:spChg>
        <pc:spChg chg="add">
          <ac:chgData name="Farra Fe Ligutom" userId="b4640fa5-9e56-4408-8ccd-283fea60df35" providerId="ADAL" clId="{81019EED-6A08-42A6-8425-2E0BD8CF92C8}" dt="2023-11-16T13:08:49.595" v="597" actId="26606"/>
          <ac:spMkLst>
            <pc:docMk/>
            <pc:sldMk cId="3677420301" sldId="274"/>
            <ac:spMk id="12" creationId="{CB44330D-EA18-4254-AA95-EB49948539B8}"/>
          </ac:spMkLst>
        </pc:spChg>
        <pc:picChg chg="add mod ord">
          <ac:chgData name="Farra Fe Ligutom" userId="b4640fa5-9e56-4408-8ccd-283fea60df35" providerId="ADAL" clId="{81019EED-6A08-42A6-8425-2E0BD8CF92C8}" dt="2023-11-16T13:09:00.199" v="603" actId="1076"/>
          <ac:picMkLst>
            <pc:docMk/>
            <pc:sldMk cId="3677420301" sldId="274"/>
            <ac:picMk id="5" creationId="{A79B6FDB-B18E-324C-4032-F61761BDF578}"/>
          </ac:picMkLst>
        </pc:picChg>
      </pc:sldChg>
      <pc:sldChg chg="addSp delSp modSp new mod setBg">
        <pc:chgData name="Farra Fe Ligutom" userId="b4640fa5-9e56-4408-8ccd-283fea60df35" providerId="ADAL" clId="{81019EED-6A08-42A6-8425-2E0BD8CF92C8}" dt="2023-11-16T13:09:51.842" v="611" actId="14100"/>
        <pc:sldMkLst>
          <pc:docMk/>
          <pc:sldMk cId="4274400994" sldId="275"/>
        </pc:sldMkLst>
        <pc:spChg chg="del">
          <ac:chgData name="Farra Fe Ligutom" userId="b4640fa5-9e56-4408-8ccd-283fea60df35" providerId="ADAL" clId="{81019EED-6A08-42A6-8425-2E0BD8CF92C8}" dt="2023-11-16T13:09:42.375" v="606" actId="26606"/>
          <ac:spMkLst>
            <pc:docMk/>
            <pc:sldMk cId="4274400994" sldId="275"/>
            <ac:spMk id="2" creationId="{4CD01E34-6A9B-BC2A-DE2A-27F797129015}"/>
          </ac:spMkLst>
        </pc:spChg>
        <pc:spChg chg="del">
          <ac:chgData name="Farra Fe Ligutom" userId="b4640fa5-9e56-4408-8ccd-283fea60df35" providerId="ADAL" clId="{81019EED-6A08-42A6-8425-2E0BD8CF92C8}" dt="2023-11-16T13:09:39.150" v="605" actId="22"/>
          <ac:spMkLst>
            <pc:docMk/>
            <pc:sldMk cId="4274400994" sldId="275"/>
            <ac:spMk id="3" creationId="{0B5E8428-9FB2-6EA1-0174-56994B8C5D78}"/>
          </ac:spMkLst>
        </pc:spChg>
        <pc:spChg chg="add">
          <ac:chgData name="Farra Fe Ligutom" userId="b4640fa5-9e56-4408-8ccd-283fea60df35" providerId="ADAL" clId="{81019EED-6A08-42A6-8425-2E0BD8CF92C8}" dt="2023-11-16T13:09:42.375" v="606" actId="26606"/>
          <ac:spMkLst>
            <pc:docMk/>
            <pc:sldMk cId="4274400994" sldId="275"/>
            <ac:spMk id="10" creationId="{32BC26D8-82FB-445E-AA49-62A77D7C1EE0}"/>
          </ac:spMkLst>
        </pc:spChg>
        <pc:spChg chg="add">
          <ac:chgData name="Farra Fe Ligutom" userId="b4640fa5-9e56-4408-8ccd-283fea60df35" providerId="ADAL" clId="{81019EED-6A08-42A6-8425-2E0BD8CF92C8}" dt="2023-11-16T13:09:42.375" v="606" actId="26606"/>
          <ac:spMkLst>
            <pc:docMk/>
            <pc:sldMk cId="4274400994" sldId="275"/>
            <ac:spMk id="12" creationId="{CB44330D-EA18-4254-AA95-EB49948539B8}"/>
          </ac:spMkLst>
        </pc:spChg>
        <pc:picChg chg="add mod ord">
          <ac:chgData name="Farra Fe Ligutom" userId="b4640fa5-9e56-4408-8ccd-283fea60df35" providerId="ADAL" clId="{81019EED-6A08-42A6-8425-2E0BD8CF92C8}" dt="2023-11-16T13:09:51.842" v="611" actId="14100"/>
          <ac:picMkLst>
            <pc:docMk/>
            <pc:sldMk cId="4274400994" sldId="275"/>
            <ac:picMk id="5" creationId="{9573E506-1FE0-4D65-C41B-3761747E289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C94BB-78C4-4B42-B245-C4EBCB0118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B737BBD-DE4B-4DBD-BAE0-F75F52D4B21C}">
      <dgm:prSet custT="1"/>
      <dgm:spPr/>
      <dgm:t>
        <a:bodyPr/>
        <a:lstStyle/>
        <a:p>
          <a:pPr>
            <a:lnSpc>
              <a:spcPct val="100000"/>
            </a:lnSpc>
          </a:pPr>
          <a:r>
            <a:rPr lang="en-US" sz="3000" dirty="0"/>
            <a:t>1.Determine the scope of an App.</a:t>
          </a:r>
        </a:p>
      </dgm:t>
    </dgm:pt>
    <dgm:pt modelId="{B4DA3A8F-77C3-42DA-9DB8-9F911488735E}" type="parTrans" cxnId="{AAED8FEE-5D5D-4FC3-91F8-DE20BB5602EE}">
      <dgm:prSet/>
      <dgm:spPr/>
      <dgm:t>
        <a:bodyPr/>
        <a:lstStyle/>
        <a:p>
          <a:endParaRPr lang="en-US"/>
        </a:p>
      </dgm:t>
    </dgm:pt>
    <dgm:pt modelId="{6CAEDC66-2EBA-4A80-9A8D-15107C2A3245}" type="sibTrans" cxnId="{AAED8FEE-5D5D-4FC3-91F8-DE20BB5602EE}">
      <dgm:prSet/>
      <dgm:spPr/>
      <dgm:t>
        <a:bodyPr/>
        <a:lstStyle/>
        <a:p>
          <a:endParaRPr lang="en-US"/>
        </a:p>
      </dgm:t>
    </dgm:pt>
    <dgm:pt modelId="{E8AA9AD8-5D61-4620-A153-006B568535FF}">
      <dgm:prSet custT="1"/>
      <dgm:spPr/>
      <dgm:t>
        <a:bodyPr/>
        <a:lstStyle/>
        <a:p>
          <a:pPr>
            <a:lnSpc>
              <a:spcPct val="100000"/>
            </a:lnSpc>
          </a:pPr>
          <a:r>
            <a:rPr lang="en-US" sz="2500" dirty="0"/>
            <a:t>2.Explain wireless connectivity and Mobile Apps.</a:t>
          </a:r>
        </a:p>
      </dgm:t>
    </dgm:pt>
    <dgm:pt modelId="{07A5095F-DA70-43F8-84B0-197B8292208F}" type="parTrans" cxnId="{29F49037-20FB-491A-808B-DB53CF2D13EF}">
      <dgm:prSet/>
      <dgm:spPr/>
      <dgm:t>
        <a:bodyPr/>
        <a:lstStyle/>
        <a:p>
          <a:endParaRPr lang="en-US"/>
        </a:p>
      </dgm:t>
    </dgm:pt>
    <dgm:pt modelId="{FC966378-79F0-495F-8784-7C54B8AE4201}" type="sibTrans" cxnId="{29F49037-20FB-491A-808B-DB53CF2D13EF}">
      <dgm:prSet/>
      <dgm:spPr/>
      <dgm:t>
        <a:bodyPr/>
        <a:lstStyle/>
        <a:p>
          <a:endParaRPr lang="en-US"/>
        </a:p>
      </dgm:t>
    </dgm:pt>
    <dgm:pt modelId="{D4646E8A-35D5-44D5-9BAD-A8210D4378E2}">
      <dgm:prSet custT="1"/>
      <dgm:spPr/>
      <dgm:t>
        <a:bodyPr/>
        <a:lstStyle/>
        <a:p>
          <a:pPr>
            <a:lnSpc>
              <a:spcPct val="100000"/>
            </a:lnSpc>
          </a:pPr>
          <a:r>
            <a:rPr lang="en-US" sz="3000" dirty="0"/>
            <a:t>3.Evaluate Android Telephony.</a:t>
          </a:r>
        </a:p>
      </dgm:t>
    </dgm:pt>
    <dgm:pt modelId="{1F26787B-BFAB-47A4-9D79-23F5916B93ED}" type="parTrans" cxnId="{0B4E3F35-BB4A-4D40-843B-A72AC5006BFB}">
      <dgm:prSet/>
      <dgm:spPr/>
      <dgm:t>
        <a:bodyPr/>
        <a:lstStyle/>
        <a:p>
          <a:endParaRPr lang="en-US"/>
        </a:p>
      </dgm:t>
    </dgm:pt>
    <dgm:pt modelId="{F466BCC2-9B96-47E1-A620-D2D6C6DC1A40}" type="sibTrans" cxnId="{0B4E3F35-BB4A-4D40-843B-A72AC5006BFB}">
      <dgm:prSet/>
      <dgm:spPr/>
      <dgm:t>
        <a:bodyPr/>
        <a:lstStyle/>
        <a:p>
          <a:endParaRPr lang="en-US"/>
        </a:p>
      </dgm:t>
    </dgm:pt>
    <dgm:pt modelId="{A2F24063-70A8-4EF8-8FF3-1CEADACB6B89}" type="pres">
      <dgm:prSet presAssocID="{8F8C94BB-78C4-4B42-B245-C4EBCB0118CC}" presName="root" presStyleCnt="0">
        <dgm:presLayoutVars>
          <dgm:dir/>
          <dgm:resizeHandles val="exact"/>
        </dgm:presLayoutVars>
      </dgm:prSet>
      <dgm:spPr/>
    </dgm:pt>
    <dgm:pt modelId="{15E0E856-3609-45DE-8292-B33230C5F7D4}" type="pres">
      <dgm:prSet presAssocID="{DB737BBD-DE4B-4DBD-BAE0-F75F52D4B21C}" presName="compNode" presStyleCnt="0"/>
      <dgm:spPr/>
    </dgm:pt>
    <dgm:pt modelId="{9E8FFA53-0E2F-4455-B526-A7F6CF72E1D0}" type="pres">
      <dgm:prSet presAssocID="{DB737BBD-DE4B-4DBD-BAE0-F75F52D4B2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4D5524EF-E04C-45D3-9DCC-1930FBF92F85}" type="pres">
      <dgm:prSet presAssocID="{DB737BBD-DE4B-4DBD-BAE0-F75F52D4B21C}" presName="spaceRect" presStyleCnt="0"/>
      <dgm:spPr/>
    </dgm:pt>
    <dgm:pt modelId="{2BF6B18B-99C3-4187-8FD7-C4B444A1FA14}" type="pres">
      <dgm:prSet presAssocID="{DB737BBD-DE4B-4DBD-BAE0-F75F52D4B21C}" presName="textRect" presStyleLbl="revTx" presStyleIdx="0" presStyleCnt="3">
        <dgm:presLayoutVars>
          <dgm:chMax val="1"/>
          <dgm:chPref val="1"/>
        </dgm:presLayoutVars>
      </dgm:prSet>
      <dgm:spPr/>
    </dgm:pt>
    <dgm:pt modelId="{798EC430-D8E2-499F-AFC2-4F0F7B7A92B3}" type="pres">
      <dgm:prSet presAssocID="{6CAEDC66-2EBA-4A80-9A8D-15107C2A3245}" presName="sibTrans" presStyleCnt="0"/>
      <dgm:spPr/>
    </dgm:pt>
    <dgm:pt modelId="{8930B308-2EEA-4724-AE1A-80E0FD5CBEEB}" type="pres">
      <dgm:prSet presAssocID="{E8AA9AD8-5D61-4620-A153-006B568535FF}" presName="compNode" presStyleCnt="0"/>
      <dgm:spPr/>
    </dgm:pt>
    <dgm:pt modelId="{6639EC5A-3159-4F65-81D2-19CDE21B5A15}" type="pres">
      <dgm:prSet presAssocID="{E8AA9AD8-5D61-4620-A153-006B568535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1B95FF1A-16E4-4B9A-B97C-11DF55F64F81}" type="pres">
      <dgm:prSet presAssocID="{E8AA9AD8-5D61-4620-A153-006B568535FF}" presName="spaceRect" presStyleCnt="0"/>
      <dgm:spPr/>
    </dgm:pt>
    <dgm:pt modelId="{F978FA73-1197-4DDF-BEB3-CDD816449D5B}" type="pres">
      <dgm:prSet presAssocID="{E8AA9AD8-5D61-4620-A153-006B568535FF}" presName="textRect" presStyleLbl="revTx" presStyleIdx="1" presStyleCnt="3">
        <dgm:presLayoutVars>
          <dgm:chMax val="1"/>
          <dgm:chPref val="1"/>
        </dgm:presLayoutVars>
      </dgm:prSet>
      <dgm:spPr/>
    </dgm:pt>
    <dgm:pt modelId="{3CED4539-BB93-43A5-82CD-517A7C3E059F}" type="pres">
      <dgm:prSet presAssocID="{FC966378-79F0-495F-8784-7C54B8AE4201}" presName="sibTrans" presStyleCnt="0"/>
      <dgm:spPr/>
    </dgm:pt>
    <dgm:pt modelId="{0EEE5323-638E-477F-974B-FAB95485ADC5}" type="pres">
      <dgm:prSet presAssocID="{D4646E8A-35D5-44D5-9BAD-A8210D4378E2}" presName="compNode" presStyleCnt="0"/>
      <dgm:spPr/>
    </dgm:pt>
    <dgm:pt modelId="{7632FE4A-91FC-4815-BB5C-CD8EB1E4B496}" type="pres">
      <dgm:prSet presAssocID="{D4646E8A-35D5-44D5-9BAD-A8210D4378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396FE9D1-7C94-4A11-93A4-70EFF5B10F62}" type="pres">
      <dgm:prSet presAssocID="{D4646E8A-35D5-44D5-9BAD-A8210D4378E2}" presName="spaceRect" presStyleCnt="0"/>
      <dgm:spPr/>
    </dgm:pt>
    <dgm:pt modelId="{B7FC2A70-E2F2-4F1F-A1E3-F366399298CF}" type="pres">
      <dgm:prSet presAssocID="{D4646E8A-35D5-44D5-9BAD-A8210D4378E2}" presName="textRect" presStyleLbl="revTx" presStyleIdx="2" presStyleCnt="3" custScaleX="107054">
        <dgm:presLayoutVars>
          <dgm:chMax val="1"/>
          <dgm:chPref val="1"/>
        </dgm:presLayoutVars>
      </dgm:prSet>
      <dgm:spPr/>
    </dgm:pt>
  </dgm:ptLst>
  <dgm:cxnLst>
    <dgm:cxn modelId="{348D111E-2199-4F3B-99C1-F848CFF44FCB}" type="presOf" srcId="{DB737BBD-DE4B-4DBD-BAE0-F75F52D4B21C}" destId="{2BF6B18B-99C3-4187-8FD7-C4B444A1FA14}" srcOrd="0" destOrd="0" presId="urn:microsoft.com/office/officeart/2018/2/layout/IconLabelList"/>
    <dgm:cxn modelId="{E1943B2C-3464-41FE-B639-13BD4BCDFB6E}" type="presOf" srcId="{E8AA9AD8-5D61-4620-A153-006B568535FF}" destId="{F978FA73-1197-4DDF-BEB3-CDD816449D5B}" srcOrd="0" destOrd="0" presId="urn:microsoft.com/office/officeart/2018/2/layout/IconLabelList"/>
    <dgm:cxn modelId="{0B4E3F35-BB4A-4D40-843B-A72AC5006BFB}" srcId="{8F8C94BB-78C4-4B42-B245-C4EBCB0118CC}" destId="{D4646E8A-35D5-44D5-9BAD-A8210D4378E2}" srcOrd="2" destOrd="0" parTransId="{1F26787B-BFAB-47A4-9D79-23F5916B93ED}" sibTransId="{F466BCC2-9B96-47E1-A620-D2D6C6DC1A40}"/>
    <dgm:cxn modelId="{29F49037-20FB-491A-808B-DB53CF2D13EF}" srcId="{8F8C94BB-78C4-4B42-B245-C4EBCB0118CC}" destId="{E8AA9AD8-5D61-4620-A153-006B568535FF}" srcOrd="1" destOrd="0" parTransId="{07A5095F-DA70-43F8-84B0-197B8292208F}" sibTransId="{FC966378-79F0-495F-8784-7C54B8AE4201}"/>
    <dgm:cxn modelId="{96812F7D-8A0C-4A05-88E6-5357C8DDC047}" type="presOf" srcId="{8F8C94BB-78C4-4B42-B245-C4EBCB0118CC}" destId="{A2F24063-70A8-4EF8-8FF3-1CEADACB6B89}" srcOrd="0" destOrd="0" presId="urn:microsoft.com/office/officeart/2018/2/layout/IconLabelList"/>
    <dgm:cxn modelId="{B74C538F-EA48-44A6-B440-D5205D1D1553}" type="presOf" srcId="{D4646E8A-35D5-44D5-9BAD-A8210D4378E2}" destId="{B7FC2A70-E2F2-4F1F-A1E3-F366399298CF}" srcOrd="0" destOrd="0" presId="urn:microsoft.com/office/officeart/2018/2/layout/IconLabelList"/>
    <dgm:cxn modelId="{AAED8FEE-5D5D-4FC3-91F8-DE20BB5602EE}" srcId="{8F8C94BB-78C4-4B42-B245-C4EBCB0118CC}" destId="{DB737BBD-DE4B-4DBD-BAE0-F75F52D4B21C}" srcOrd="0" destOrd="0" parTransId="{B4DA3A8F-77C3-42DA-9DB8-9F911488735E}" sibTransId="{6CAEDC66-2EBA-4A80-9A8D-15107C2A3245}"/>
    <dgm:cxn modelId="{9EE47A54-1438-4351-BD42-946E2F58D714}" type="presParOf" srcId="{A2F24063-70A8-4EF8-8FF3-1CEADACB6B89}" destId="{15E0E856-3609-45DE-8292-B33230C5F7D4}" srcOrd="0" destOrd="0" presId="urn:microsoft.com/office/officeart/2018/2/layout/IconLabelList"/>
    <dgm:cxn modelId="{ECE1AE21-0290-4AA2-99D1-87B30CC8380B}" type="presParOf" srcId="{15E0E856-3609-45DE-8292-B33230C5F7D4}" destId="{9E8FFA53-0E2F-4455-B526-A7F6CF72E1D0}" srcOrd="0" destOrd="0" presId="urn:microsoft.com/office/officeart/2018/2/layout/IconLabelList"/>
    <dgm:cxn modelId="{EE23C428-B3FA-4243-AA0C-04D2AABDD305}" type="presParOf" srcId="{15E0E856-3609-45DE-8292-B33230C5F7D4}" destId="{4D5524EF-E04C-45D3-9DCC-1930FBF92F85}" srcOrd="1" destOrd="0" presId="urn:microsoft.com/office/officeart/2018/2/layout/IconLabelList"/>
    <dgm:cxn modelId="{F68058C7-5079-453F-8FEE-A894E0E900EA}" type="presParOf" srcId="{15E0E856-3609-45DE-8292-B33230C5F7D4}" destId="{2BF6B18B-99C3-4187-8FD7-C4B444A1FA14}" srcOrd="2" destOrd="0" presId="urn:microsoft.com/office/officeart/2018/2/layout/IconLabelList"/>
    <dgm:cxn modelId="{CD9B7377-5AAE-418E-8A03-20EE072391EE}" type="presParOf" srcId="{A2F24063-70A8-4EF8-8FF3-1CEADACB6B89}" destId="{798EC430-D8E2-499F-AFC2-4F0F7B7A92B3}" srcOrd="1" destOrd="0" presId="urn:microsoft.com/office/officeart/2018/2/layout/IconLabelList"/>
    <dgm:cxn modelId="{8B19F3A5-A3D7-4FF5-BB9F-B2271539EF14}" type="presParOf" srcId="{A2F24063-70A8-4EF8-8FF3-1CEADACB6B89}" destId="{8930B308-2EEA-4724-AE1A-80E0FD5CBEEB}" srcOrd="2" destOrd="0" presId="urn:microsoft.com/office/officeart/2018/2/layout/IconLabelList"/>
    <dgm:cxn modelId="{27BE673F-EE71-4BCA-8944-6E164DBE345C}" type="presParOf" srcId="{8930B308-2EEA-4724-AE1A-80E0FD5CBEEB}" destId="{6639EC5A-3159-4F65-81D2-19CDE21B5A15}" srcOrd="0" destOrd="0" presId="urn:microsoft.com/office/officeart/2018/2/layout/IconLabelList"/>
    <dgm:cxn modelId="{42B2AD4C-2BE8-444B-9183-5E0A7A96C705}" type="presParOf" srcId="{8930B308-2EEA-4724-AE1A-80E0FD5CBEEB}" destId="{1B95FF1A-16E4-4B9A-B97C-11DF55F64F81}" srcOrd="1" destOrd="0" presId="urn:microsoft.com/office/officeart/2018/2/layout/IconLabelList"/>
    <dgm:cxn modelId="{8E2EF5A0-D413-4235-8FAE-286DE8AEDE7D}" type="presParOf" srcId="{8930B308-2EEA-4724-AE1A-80E0FD5CBEEB}" destId="{F978FA73-1197-4DDF-BEB3-CDD816449D5B}" srcOrd="2" destOrd="0" presId="urn:microsoft.com/office/officeart/2018/2/layout/IconLabelList"/>
    <dgm:cxn modelId="{FD21E064-6C1C-4BDE-AD50-4BD18AC6C81A}" type="presParOf" srcId="{A2F24063-70A8-4EF8-8FF3-1CEADACB6B89}" destId="{3CED4539-BB93-43A5-82CD-517A7C3E059F}" srcOrd="3" destOrd="0" presId="urn:microsoft.com/office/officeart/2018/2/layout/IconLabelList"/>
    <dgm:cxn modelId="{5C8169BB-8E99-4047-9BE9-C6B5A00B98F4}" type="presParOf" srcId="{A2F24063-70A8-4EF8-8FF3-1CEADACB6B89}" destId="{0EEE5323-638E-477F-974B-FAB95485ADC5}" srcOrd="4" destOrd="0" presId="urn:microsoft.com/office/officeart/2018/2/layout/IconLabelList"/>
    <dgm:cxn modelId="{EAF66E28-79FC-4B16-99DA-7DFBEE446664}" type="presParOf" srcId="{0EEE5323-638E-477F-974B-FAB95485ADC5}" destId="{7632FE4A-91FC-4815-BB5C-CD8EB1E4B496}" srcOrd="0" destOrd="0" presId="urn:microsoft.com/office/officeart/2018/2/layout/IconLabelList"/>
    <dgm:cxn modelId="{ACFE15EC-B8AB-4E7D-A868-8989F0E24612}" type="presParOf" srcId="{0EEE5323-638E-477F-974B-FAB95485ADC5}" destId="{396FE9D1-7C94-4A11-93A4-70EFF5B10F62}" srcOrd="1" destOrd="0" presId="urn:microsoft.com/office/officeart/2018/2/layout/IconLabelList"/>
    <dgm:cxn modelId="{E9197C06-8DE5-49A2-9780-9001A3961ED9}" type="presParOf" srcId="{0EEE5323-638E-477F-974B-FAB95485ADC5}" destId="{B7FC2A70-E2F2-4F1F-A1E3-F366399298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FFA53-0E2F-4455-B526-A7F6CF72E1D0}">
      <dsp:nvSpPr>
        <dsp:cNvPr id="0" name=""/>
        <dsp:cNvSpPr/>
      </dsp:nvSpPr>
      <dsp:spPr>
        <a:xfrm>
          <a:off x="1110659" y="72342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6B18B-99C3-4187-8FD7-C4B444A1FA14}">
      <dsp:nvSpPr>
        <dsp:cNvPr id="0" name=""/>
        <dsp:cNvSpPr/>
      </dsp:nvSpPr>
      <dsp:spPr>
        <a:xfrm>
          <a:off x="316060" y="2459368"/>
          <a:ext cx="2889450" cy="1168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kern="1200" dirty="0"/>
            <a:t>1.Determine the scope of an App.</a:t>
          </a:r>
        </a:p>
      </dsp:txBody>
      <dsp:txXfrm>
        <a:off x="316060" y="2459368"/>
        <a:ext cx="2889450" cy="1168546"/>
      </dsp:txXfrm>
    </dsp:sp>
    <dsp:sp modelId="{6639EC5A-3159-4F65-81D2-19CDE21B5A15}">
      <dsp:nvSpPr>
        <dsp:cNvPr id="0" name=""/>
        <dsp:cNvSpPr/>
      </dsp:nvSpPr>
      <dsp:spPr>
        <a:xfrm>
          <a:off x="4505762" y="72342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8FA73-1197-4DDF-BEB3-CDD816449D5B}">
      <dsp:nvSpPr>
        <dsp:cNvPr id="0" name=""/>
        <dsp:cNvSpPr/>
      </dsp:nvSpPr>
      <dsp:spPr>
        <a:xfrm>
          <a:off x="3711164" y="2459368"/>
          <a:ext cx="2889450" cy="1168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t>2.Explain wireless connectivity and Mobile Apps.</a:t>
          </a:r>
        </a:p>
      </dsp:txBody>
      <dsp:txXfrm>
        <a:off x="3711164" y="2459368"/>
        <a:ext cx="2889450" cy="1168546"/>
      </dsp:txXfrm>
    </dsp:sp>
    <dsp:sp modelId="{7632FE4A-91FC-4815-BB5C-CD8EB1E4B496}">
      <dsp:nvSpPr>
        <dsp:cNvPr id="0" name=""/>
        <dsp:cNvSpPr/>
      </dsp:nvSpPr>
      <dsp:spPr>
        <a:xfrm>
          <a:off x="8002777" y="72342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FC2A70-E2F2-4F1F-A1E3-F366399298CF}">
      <dsp:nvSpPr>
        <dsp:cNvPr id="0" name=""/>
        <dsp:cNvSpPr/>
      </dsp:nvSpPr>
      <dsp:spPr>
        <a:xfrm>
          <a:off x="7106267" y="2459368"/>
          <a:ext cx="3093271" cy="1168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pPr>
          <a:r>
            <a:rPr lang="en-US" sz="3000" kern="1200" dirty="0"/>
            <a:t>3.Evaluate Android Telephony.</a:t>
          </a:r>
        </a:p>
      </dsp:txBody>
      <dsp:txXfrm>
        <a:off x="7106267" y="2459368"/>
        <a:ext cx="3093271" cy="11685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FB427-1EAD-44BC-97BE-63C8BF8453FE}" type="datetimeFigureOut">
              <a:rPr lang="en-PH" smtClean="0"/>
              <a:t>16/11/2023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8027A-CBC3-4B0F-BBD5-D4F8D6AF2AC8}" type="slidenum">
              <a:rPr lang="en-PH" smtClean="0"/>
              <a:t>‹#›</a:t>
            </a:fld>
            <a:endParaRPr lang="en-PH"/>
          </a:p>
        </p:txBody>
      </p:sp>
    </p:spTree>
    <p:extLst>
      <p:ext uri="{BB962C8B-B14F-4D97-AF65-F5344CB8AC3E}">
        <p14:creationId xmlns:p14="http://schemas.microsoft.com/office/powerpoint/2010/main" val="3770435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etspotapp.com/blog/all-about-wifi/best-wifi-apps-for-android.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eveloper.android.com/develop/connectivity" TargetMode="External"/><Relationship Id="rId4" Type="http://schemas.openxmlformats.org/officeDocument/2006/relationships/hyperlink" Target="https://support.google.com/android/answer/9075847?hl=e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 It is a branch of communication engineering that deals with the transmission of voice and other signals by electronic means. Telephony can be divided into two types: fixed and mobile. Fixed telephony refers to the traditional landline phones that are connected by wires. Mobile telephony refers to the wireless phones that use cellular networks or satellite systems. Telephony enables people to communicate with each other across long distances and different locations.</a:t>
            </a:r>
          </a:p>
          <a:p>
            <a:endParaRPr lang="en-US" b="0" i="0" dirty="0">
              <a:solidFill>
                <a:srgbClr val="111111"/>
              </a:solidFill>
              <a:effectLst/>
              <a:latin typeface="-apple-system"/>
            </a:endParaRPr>
          </a:p>
          <a:p>
            <a:r>
              <a:rPr lang="en-US" b="0" i="0" dirty="0">
                <a:solidFill>
                  <a:srgbClr val="111111"/>
                </a:solidFill>
                <a:effectLst/>
                <a:latin typeface="-apple-system"/>
              </a:rPr>
              <a:t>These are some of the topics that are covered in different courses or modules related to Android app development and telephony. </a:t>
            </a:r>
            <a:endParaRPr lang="en-PH" b="1" dirty="0"/>
          </a:p>
        </p:txBody>
      </p:sp>
      <p:sp>
        <p:nvSpPr>
          <p:cNvPr id="4" name="Slide Number Placeholder 3"/>
          <p:cNvSpPr>
            <a:spLocks noGrp="1"/>
          </p:cNvSpPr>
          <p:nvPr>
            <p:ph type="sldNum" sz="quarter" idx="5"/>
          </p:nvPr>
        </p:nvSpPr>
        <p:spPr/>
        <p:txBody>
          <a:bodyPr/>
          <a:lstStyle/>
          <a:p>
            <a:fld id="{EDD8027A-CBC3-4B0F-BBD5-D4F8D6AF2AC8}" type="slidenum">
              <a:rPr lang="en-PH" smtClean="0"/>
              <a:t>3</a:t>
            </a:fld>
            <a:endParaRPr lang="en-PH"/>
          </a:p>
        </p:txBody>
      </p:sp>
    </p:spTree>
    <p:extLst>
      <p:ext uri="{BB962C8B-B14F-4D97-AF65-F5344CB8AC3E}">
        <p14:creationId xmlns:p14="http://schemas.microsoft.com/office/powerpoint/2010/main" val="142215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11111"/>
                </a:solidFill>
                <a:effectLst/>
                <a:latin typeface="-apple-system"/>
              </a:rPr>
              <a:t>Deciding the scope of an app is an important step in the app development process. It helps you to clarify the purpose, features, and requirements of your app, as well as the expectations and constraints of your project. A well-defined scope can help you to avoid scope creep, which is the tendency of adding more and more features or changes to the app that were not originally planned. Scope creep can result in increased costs, delays, and risks for your app project.</a:t>
            </a:r>
            <a:br>
              <a:rPr lang="en-US" b="0" i="0" dirty="0">
                <a:solidFill>
                  <a:srgbClr val="111111"/>
                </a:solidFill>
                <a:effectLst/>
                <a:latin typeface="-apple-system"/>
              </a:rPr>
            </a:br>
            <a:br>
              <a:rPr lang="en-US" b="0" i="0" dirty="0">
                <a:solidFill>
                  <a:srgbClr val="111111"/>
                </a:solidFill>
                <a:effectLst/>
                <a:latin typeface="-apple-system"/>
              </a:rPr>
            </a:br>
            <a:r>
              <a:rPr lang="en-US" b="0" i="0" dirty="0">
                <a:solidFill>
                  <a:srgbClr val="111111"/>
                </a:solidFill>
                <a:effectLst/>
                <a:latin typeface="-apple-system"/>
              </a:rPr>
              <a:t>The objectives: What are the main goals and benefits of your app? What problem are you trying to solve or what value are you trying to provide? How will you measure the success of your app?</a:t>
            </a:r>
          </a:p>
          <a:p>
            <a:pPr algn="l">
              <a:buFont typeface="Arial" panose="020B0604020202020204" pitchFamily="34" charset="0"/>
              <a:buChar char="•"/>
            </a:pPr>
            <a:r>
              <a:rPr lang="en-US" b="0" i="0" dirty="0">
                <a:solidFill>
                  <a:srgbClr val="111111"/>
                </a:solidFill>
                <a:effectLst/>
                <a:latin typeface="-apple-system"/>
              </a:rPr>
              <a:t>The deliverables: What are the specific outputs or outcomes of your app? What features and functionalities will your app offer to the users? How will you ensure the quality and usability of your app?</a:t>
            </a:r>
          </a:p>
          <a:p>
            <a:pPr algn="l">
              <a:buFont typeface="Arial" panose="020B0604020202020204" pitchFamily="34" charset="0"/>
              <a:buChar char="•"/>
            </a:pPr>
            <a:r>
              <a:rPr lang="en-US" b="0" i="0" dirty="0">
                <a:solidFill>
                  <a:srgbClr val="111111"/>
                </a:solidFill>
                <a:effectLst/>
                <a:latin typeface="-apple-system"/>
              </a:rPr>
              <a:t>The milestones: What are the key stages or phases of your app development process? What are the tasks and activities involved in each stage? How will you track and report the progress of your app?</a:t>
            </a:r>
          </a:p>
          <a:p>
            <a:pPr algn="l">
              <a:buFont typeface="Arial" panose="020B0604020202020204" pitchFamily="34" charset="0"/>
              <a:buChar char="•"/>
            </a:pPr>
            <a:r>
              <a:rPr lang="en-US" b="0" i="0" dirty="0">
                <a:solidFill>
                  <a:srgbClr val="111111"/>
                </a:solidFill>
                <a:effectLst/>
                <a:latin typeface="-apple-system"/>
              </a:rPr>
              <a:t>The resources: What are the budget, time, and human resources available for your app project? How will you allocate and manage them efficiently and effectively? What are the potential risks and challenges that might affect your app project?</a:t>
            </a:r>
          </a:p>
          <a:p>
            <a:pPr algn="l">
              <a:buFont typeface="Arial" panose="020B0604020202020204" pitchFamily="34" charset="0"/>
              <a:buChar char="•"/>
            </a:pPr>
            <a:r>
              <a:rPr lang="en-US" b="0" i="0" dirty="0">
                <a:solidFill>
                  <a:srgbClr val="111111"/>
                </a:solidFill>
                <a:effectLst/>
                <a:latin typeface="-apple-system"/>
              </a:rPr>
              <a:t>The stakeholders: Who are the people involved in or affected by your app project? What are their roles and responsibilities? How will you communicate and collaborate with them throughout the app project?</a:t>
            </a:r>
          </a:p>
          <a:p>
            <a:pPr algn="l"/>
            <a:r>
              <a:rPr lang="en-US" b="0" i="0" dirty="0">
                <a:solidFill>
                  <a:srgbClr val="111111"/>
                </a:solidFill>
                <a:effectLst/>
                <a:latin typeface="-apple-system"/>
              </a:rPr>
              <a:t>You can use various tools and techniques to help you determine the scope of your app, such as brainstorming, interviews, surveys, user personas, user stories, scope statements, work breakdown structures, and scope baselines. You can also refer to some online resources that provide more guidance and examples on how to write a project scope for an app</a:t>
            </a:r>
          </a:p>
          <a:p>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4</a:t>
            </a:fld>
            <a:endParaRPr lang="en-PH"/>
          </a:p>
        </p:txBody>
      </p:sp>
    </p:spTree>
    <p:extLst>
      <p:ext uri="{BB962C8B-B14F-4D97-AF65-F5344CB8AC3E}">
        <p14:creationId xmlns:p14="http://schemas.microsoft.com/office/powerpoint/2010/main" val="399121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Wireless connectivity and mobile apps are two related topics that involve the use of wireless technologies to enable communication and data exchange between devices.</a:t>
            </a:r>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5</a:t>
            </a:fld>
            <a:endParaRPr lang="en-PH"/>
          </a:p>
        </p:txBody>
      </p:sp>
    </p:spTree>
    <p:extLst>
      <p:ext uri="{BB962C8B-B14F-4D97-AF65-F5344CB8AC3E}">
        <p14:creationId xmlns:p14="http://schemas.microsoft.com/office/powerpoint/2010/main" val="367753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11111"/>
                </a:solidFill>
                <a:effectLst/>
                <a:latin typeface="-apple-system"/>
              </a:rPr>
              <a:t>Wi-Fi apps: These are apps that can scan, analyze, or manage Wi-Fi networks and access points. </a:t>
            </a:r>
            <a:r>
              <a:rPr lang="en-US" b="0" i="0" dirty="0">
                <a:solidFill>
                  <a:srgbClr val="111111"/>
                </a:solidFill>
                <a:effectLst/>
                <a:latin typeface="-apple-system"/>
                <a:hlinkClick r:id="rId3"/>
              </a:rPr>
              <a:t>For example, </a:t>
            </a:r>
            <a:r>
              <a:rPr lang="en-US" b="0" i="0" dirty="0" err="1">
                <a:solidFill>
                  <a:srgbClr val="111111"/>
                </a:solidFill>
                <a:effectLst/>
                <a:latin typeface="-apple-system"/>
                <a:hlinkClick r:id="rId3"/>
              </a:rPr>
              <a:t>NetSpot</a:t>
            </a:r>
            <a:r>
              <a:rPr lang="en-US" b="0" i="0" dirty="0">
                <a:solidFill>
                  <a:srgbClr val="111111"/>
                </a:solidFill>
                <a:effectLst/>
                <a:latin typeface="-apple-system"/>
                <a:hlinkClick r:id="rId3"/>
              </a:rPr>
              <a:t> for Android</a:t>
            </a:r>
            <a:r>
              <a:rPr lang="en-US" b="0" i="0" baseline="30000" dirty="0">
                <a:solidFill>
                  <a:srgbClr val="111111"/>
                </a:solidFill>
                <a:effectLst/>
                <a:latin typeface="-apple-system"/>
                <a:hlinkClick r:id="rId3"/>
              </a:rPr>
              <a:t>1</a:t>
            </a:r>
            <a:r>
              <a:rPr lang="en-US" b="0" i="0" dirty="0">
                <a:solidFill>
                  <a:srgbClr val="111111"/>
                </a:solidFill>
                <a:effectLst/>
                <a:latin typeface="-apple-system"/>
              </a:rPr>
              <a:t> is a free app that can help you discover networks, find weak spots and dead zones, and measure signal strength and speed. </a:t>
            </a:r>
            <a:r>
              <a:rPr lang="en-US" b="0" i="0" dirty="0" err="1">
                <a:solidFill>
                  <a:srgbClr val="111111"/>
                </a:solidFill>
                <a:effectLst/>
                <a:latin typeface="-apple-system"/>
                <a:hlinkClick r:id="rId3"/>
              </a:rPr>
              <a:t>WiFi</a:t>
            </a:r>
            <a:r>
              <a:rPr lang="en-US" b="0" i="0" dirty="0">
                <a:solidFill>
                  <a:srgbClr val="111111"/>
                </a:solidFill>
                <a:effectLst/>
                <a:latin typeface="-apple-system"/>
                <a:hlinkClick r:id="rId3"/>
              </a:rPr>
              <a:t> Analyzer</a:t>
            </a:r>
            <a:r>
              <a:rPr lang="en-US" b="0" i="0" baseline="30000" dirty="0">
                <a:solidFill>
                  <a:srgbClr val="111111"/>
                </a:solidFill>
                <a:effectLst/>
                <a:latin typeface="-apple-system"/>
                <a:hlinkClick r:id="rId4"/>
              </a:rPr>
              <a:t>2</a:t>
            </a:r>
            <a:r>
              <a:rPr lang="en-US" b="0" i="0" dirty="0">
                <a:solidFill>
                  <a:srgbClr val="111111"/>
                </a:solidFill>
                <a:effectLst/>
                <a:latin typeface="-apple-system"/>
              </a:rPr>
              <a:t> is an open-source app that can help you optimize your Wi-Fi network by showing the best channels and frequencies to use.</a:t>
            </a:r>
          </a:p>
          <a:p>
            <a:pPr algn="l">
              <a:buFont typeface="Arial" panose="020B0604020202020204" pitchFamily="34" charset="0"/>
              <a:buChar char="•"/>
            </a:pPr>
            <a:r>
              <a:rPr lang="en-US" b="0" i="0" dirty="0">
                <a:solidFill>
                  <a:srgbClr val="111111"/>
                </a:solidFill>
                <a:effectLst/>
                <a:latin typeface="-apple-system"/>
              </a:rPr>
              <a:t>Bluetooth apps: These are apps that can use Bluetooth to pair, control, or share data with other devices. For example, Bluetooth File Transfer is an app that can help you browse, explore, and manage files on any Bluetooth-enabled device. Bluetooth Audio is an app that can help you stream high-fidelity audio from your phone to any Bluetooth speaker or headset.</a:t>
            </a:r>
          </a:p>
          <a:p>
            <a:pPr algn="l">
              <a:buFont typeface="Arial" panose="020B0604020202020204" pitchFamily="34" charset="0"/>
              <a:buChar char="•"/>
            </a:pPr>
            <a:r>
              <a:rPr lang="en-US" b="0" i="0" dirty="0">
                <a:solidFill>
                  <a:srgbClr val="111111"/>
                </a:solidFill>
                <a:effectLst/>
                <a:latin typeface="-apple-system"/>
              </a:rPr>
              <a:t>Cellular apps: These are apps that can use cellular networks to make calls, send messages, or access the internet. For example, WhatsApp is an app that can help you make voice and video calls, send text and media messages, and chat with groups over the internet. </a:t>
            </a:r>
            <a:r>
              <a:rPr lang="en-US" b="0" i="0" dirty="0" err="1">
                <a:solidFill>
                  <a:srgbClr val="111111"/>
                </a:solidFill>
                <a:effectLst/>
                <a:latin typeface="-apple-system"/>
                <a:hlinkClick r:id="rId5"/>
              </a:rPr>
              <a:t>SpeedTest</a:t>
            </a:r>
            <a:r>
              <a:rPr lang="en-US" b="0" i="0" dirty="0">
                <a:solidFill>
                  <a:srgbClr val="111111"/>
                </a:solidFill>
                <a:effectLst/>
                <a:latin typeface="-apple-system"/>
                <a:hlinkClick r:id="rId5"/>
              </a:rPr>
              <a:t> by Ookla</a:t>
            </a:r>
            <a:r>
              <a:rPr lang="en-US" b="0" i="0" baseline="30000" dirty="0">
                <a:solidFill>
                  <a:srgbClr val="111111"/>
                </a:solidFill>
                <a:effectLst/>
                <a:latin typeface="-apple-system"/>
                <a:hlinkClick r:id="rId5"/>
              </a:rPr>
              <a:t>3</a:t>
            </a:r>
            <a:r>
              <a:rPr lang="en-US" b="0" i="0" dirty="0">
                <a:solidFill>
                  <a:srgbClr val="111111"/>
                </a:solidFill>
                <a:effectLst/>
                <a:latin typeface="-apple-system"/>
              </a:rPr>
              <a:t> is an app that can help you measure your internet connection speed and performance.</a:t>
            </a:r>
          </a:p>
          <a:p>
            <a:pPr algn="l">
              <a:buFont typeface="Arial" panose="020B0604020202020204" pitchFamily="34" charset="0"/>
              <a:buChar char="•"/>
            </a:pPr>
            <a:r>
              <a:rPr lang="en-US" b="0" i="0" dirty="0">
                <a:solidFill>
                  <a:srgbClr val="111111"/>
                </a:solidFill>
                <a:effectLst/>
                <a:latin typeface="-apple-system"/>
              </a:rPr>
              <a:t>NFC apps: These are apps that can use NFC to communicate with other devices or tags within a short range. For example, NFC Tools is an app that can help you read, write, and program NFC tags. Google Pay is a</a:t>
            </a:r>
          </a:p>
          <a:p>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6</a:t>
            </a:fld>
            <a:endParaRPr lang="en-PH"/>
          </a:p>
        </p:txBody>
      </p:sp>
    </p:spTree>
    <p:extLst>
      <p:ext uri="{BB962C8B-B14F-4D97-AF65-F5344CB8AC3E}">
        <p14:creationId xmlns:p14="http://schemas.microsoft.com/office/powerpoint/2010/main" val="350815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Georgia" panose="02040502050405020303" pitchFamily="18" charset="0"/>
              </a:rPr>
              <a:t>Android Telephony</a:t>
            </a:r>
            <a:r>
              <a:rPr lang="en-US" b="0" i="0" dirty="0">
                <a:solidFill>
                  <a:srgbClr val="444444"/>
                </a:solidFill>
                <a:effectLst/>
                <a:latin typeface="Georgia" panose="02040502050405020303" pitchFamily="18" charset="0"/>
              </a:rPr>
              <a:t> framework provides us the functionalities of the mobile. It gives us information about functionalities like calls, SMS, MMS, network, data services, IMEI number, and so on.</a:t>
            </a:r>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7</a:t>
            </a:fld>
            <a:endParaRPr lang="en-PH"/>
          </a:p>
        </p:txBody>
      </p:sp>
    </p:spTree>
    <p:extLst>
      <p:ext uri="{BB962C8B-B14F-4D97-AF65-F5344CB8AC3E}">
        <p14:creationId xmlns:p14="http://schemas.microsoft.com/office/powerpoint/2010/main" val="1642268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444444"/>
                </a:solidFill>
                <a:effectLst/>
                <a:latin typeface="Georgia" panose="02040502050405020303" pitchFamily="18" charset="0"/>
              </a:rPr>
              <a:t>Android Telephony architecture works in 4 layers that are :</a:t>
            </a:r>
          </a:p>
          <a:p>
            <a:pPr algn="l" fontAlgn="base">
              <a:buFont typeface="+mj-lt"/>
              <a:buAutoNum type="arabicPeriod"/>
            </a:pPr>
            <a:r>
              <a:rPr lang="en-US" b="1" i="0" dirty="0">
                <a:solidFill>
                  <a:srgbClr val="444444"/>
                </a:solidFill>
                <a:effectLst/>
                <a:latin typeface="inherit"/>
              </a:rPr>
              <a:t>Communication Processor</a:t>
            </a:r>
            <a:endParaRPr lang="en-US" b="0" i="0" dirty="0">
              <a:solidFill>
                <a:srgbClr val="444444"/>
              </a:solidFill>
              <a:effectLst/>
              <a:latin typeface="Georgia" panose="02040502050405020303" pitchFamily="18" charset="0"/>
            </a:endParaRPr>
          </a:p>
          <a:p>
            <a:pPr algn="l" fontAlgn="base">
              <a:buFont typeface="+mj-lt"/>
              <a:buAutoNum type="arabicPeriod"/>
            </a:pPr>
            <a:r>
              <a:rPr lang="en-US" b="1" i="0" dirty="0">
                <a:solidFill>
                  <a:srgbClr val="444444"/>
                </a:solidFill>
                <a:effectLst/>
                <a:latin typeface="inherit"/>
              </a:rPr>
              <a:t>Radio Interface Layer (RIL)</a:t>
            </a:r>
            <a:endParaRPr lang="en-US" b="0" i="0" dirty="0">
              <a:solidFill>
                <a:srgbClr val="444444"/>
              </a:solidFill>
              <a:effectLst/>
              <a:latin typeface="Georgia" panose="02040502050405020303" pitchFamily="18" charset="0"/>
            </a:endParaRPr>
          </a:p>
          <a:p>
            <a:pPr algn="l" fontAlgn="base">
              <a:buFont typeface="+mj-lt"/>
              <a:buAutoNum type="arabicPeriod"/>
            </a:pPr>
            <a:r>
              <a:rPr lang="en-US" b="1" i="0" dirty="0">
                <a:solidFill>
                  <a:srgbClr val="444444"/>
                </a:solidFill>
                <a:effectLst/>
                <a:latin typeface="inherit"/>
              </a:rPr>
              <a:t>Framework Services</a:t>
            </a:r>
            <a:endParaRPr lang="en-US" b="0" i="0" dirty="0">
              <a:solidFill>
                <a:srgbClr val="444444"/>
              </a:solidFill>
              <a:effectLst/>
              <a:latin typeface="Georgia" panose="02040502050405020303" pitchFamily="18" charset="0"/>
            </a:endParaRPr>
          </a:p>
          <a:p>
            <a:pPr algn="l" fontAlgn="base">
              <a:buFont typeface="+mj-lt"/>
              <a:buAutoNum type="arabicPeriod"/>
            </a:pPr>
            <a:r>
              <a:rPr lang="en-US" b="1" i="0" dirty="0">
                <a:solidFill>
                  <a:srgbClr val="444444"/>
                </a:solidFill>
                <a:effectLst/>
                <a:latin typeface="inherit"/>
              </a:rPr>
              <a:t>Applications</a:t>
            </a:r>
            <a:endParaRPr lang="en-US" b="0" i="0" dirty="0">
              <a:solidFill>
                <a:srgbClr val="444444"/>
              </a:solidFill>
              <a:effectLst/>
              <a:latin typeface="Georgia" panose="02040502050405020303" pitchFamily="18" charset="0"/>
            </a:endParaRPr>
          </a:p>
          <a:p>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8</a:t>
            </a:fld>
            <a:endParaRPr lang="en-PH"/>
          </a:p>
        </p:txBody>
      </p:sp>
    </p:spTree>
    <p:extLst>
      <p:ext uri="{BB962C8B-B14F-4D97-AF65-F5344CB8AC3E}">
        <p14:creationId xmlns:p14="http://schemas.microsoft.com/office/powerpoint/2010/main" val="72195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specialized processor designed to communicate with the data communication network.</a:t>
            </a:r>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9</a:t>
            </a:fld>
            <a:endParaRPr lang="en-PH"/>
          </a:p>
        </p:txBody>
      </p:sp>
    </p:spTree>
    <p:extLst>
      <p:ext uri="{BB962C8B-B14F-4D97-AF65-F5344CB8AC3E}">
        <p14:creationId xmlns:p14="http://schemas.microsoft.com/office/powerpoint/2010/main" val="4280323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EDD8027A-CBC3-4B0F-BBD5-D4F8D6AF2AC8}" type="slidenum">
              <a:rPr lang="en-PH" smtClean="0"/>
              <a:t>17</a:t>
            </a:fld>
            <a:endParaRPr lang="en-PH"/>
          </a:p>
        </p:txBody>
      </p:sp>
    </p:spTree>
    <p:extLst>
      <p:ext uri="{BB962C8B-B14F-4D97-AF65-F5344CB8AC3E}">
        <p14:creationId xmlns:p14="http://schemas.microsoft.com/office/powerpoint/2010/main" val="356145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8D7F-B1F6-513D-EB03-F6EF907B2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69AFB5C-7CB6-D272-3353-3A988EBC7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246F4AB9-CDB1-6026-BF25-C5737410C59B}"/>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0FFC3A11-EBDE-4FCF-B267-88B06EFC865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89BA7E-3483-AF9E-E33E-5521DE485E33}"/>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381138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64D9-F807-547F-EEA0-81DA0CA2FA6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CD561F3-16F2-926C-7FD6-D24E9A8FD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A5A034-042A-9820-5236-B870815D16E4}"/>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8D7C3F81-F07C-2F06-38AE-740BD84C79B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3C49A16-D4B8-EFFF-A6AD-6A6B9619A00B}"/>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337581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F870C-3C4B-AD77-D8AC-9DE73D62D5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DC9A514-7C09-61A0-95E9-7C0AD748D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04D91CF-2390-0509-BD4F-B5E3099A5A6A}"/>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DCAEB4F4-DA38-8345-4950-34A9391B121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B91752A-645F-2D4C-3041-D7054F21F7D9}"/>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393167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2BCC-9512-826F-34EC-18B0A580030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3E11536-17CD-913E-3610-6AF53CE0F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15817CC-CEA8-983E-879D-D299885FCB0A}"/>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B775EDC4-4992-068C-B70D-5C9E2E99E51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940B0ED-3413-21C8-441C-027363D82955}"/>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170593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12CC-E532-B68E-0786-5B31F4F78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445CDF02-543B-27F0-FF18-BA03174FDF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88B58-1750-6820-52AD-82B685551F2F}"/>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47820BB5-8208-7908-1E0F-7CF72A0D992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59178A5-857E-9ABA-3956-0A25E947C5F9}"/>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7073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1F2E-75FD-9683-B5F6-C2DD998D087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C433BC5-D57D-BA9A-15F0-DFCB3ABEFD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34A140CD-BCE0-BD6D-AAF4-6ADD0CA8F8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880D358-A2E5-7370-0FD9-CF087DF4CB7A}"/>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6" name="Footer Placeholder 5">
            <a:extLst>
              <a:ext uri="{FF2B5EF4-FFF2-40B4-BE49-F238E27FC236}">
                <a16:creationId xmlns:a16="http://schemas.microsoft.com/office/drawing/2014/main" id="{4490FD2F-C10C-BC38-C72A-5CA6BF5B849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B04B8BB-6D11-7828-C8C8-5DB3E48FBCB0}"/>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1303949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7AC0-174D-08F0-9EF8-64C2DB1B499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9E0FD14-B4AA-1AAC-6AFC-2B3F150DB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7B3F1-D48F-2754-5B03-6758028DA9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4F8CED5B-8F1F-4ED8-D5B5-5674DD6B8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06255-EB09-712F-92DE-4160A2E8B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B80C408-7706-87F4-C552-277A0C1467D3}"/>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8" name="Footer Placeholder 7">
            <a:extLst>
              <a:ext uri="{FF2B5EF4-FFF2-40B4-BE49-F238E27FC236}">
                <a16:creationId xmlns:a16="http://schemas.microsoft.com/office/drawing/2014/main" id="{6B80E816-CEAF-B882-9721-A5DABB6D550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F3F24A5-D483-E181-7069-A6BBB490C14F}"/>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91773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401F-3BD0-55CC-F8D0-A8ECE67C2EF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A4935B4-761E-9930-F2AA-A5CE9261547F}"/>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4" name="Footer Placeholder 3">
            <a:extLst>
              <a:ext uri="{FF2B5EF4-FFF2-40B4-BE49-F238E27FC236}">
                <a16:creationId xmlns:a16="http://schemas.microsoft.com/office/drawing/2014/main" id="{887EF85A-D699-17BB-2112-312BF08E6D3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7C59DE9-29B7-AB81-26EF-25C599CA7C2E}"/>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2717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F3A2D-66D3-EDD1-EA86-B6D0BEBAEB1E}"/>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3" name="Footer Placeholder 2">
            <a:extLst>
              <a:ext uri="{FF2B5EF4-FFF2-40B4-BE49-F238E27FC236}">
                <a16:creationId xmlns:a16="http://schemas.microsoft.com/office/drawing/2014/main" id="{7A84F81A-06D9-0262-E5E8-D79DB8A2D3A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0274C72-26A1-1B57-C37F-4FAF7EB4511C}"/>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103135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A815-04B6-7CB7-1DB0-94C0933125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63030D7D-2CDA-0203-727E-8A69F2326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456E1FBD-2518-D140-33AA-F276054C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C26AB-DCDC-0249-A085-C79EE09B8281}"/>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6" name="Footer Placeholder 5">
            <a:extLst>
              <a:ext uri="{FF2B5EF4-FFF2-40B4-BE49-F238E27FC236}">
                <a16:creationId xmlns:a16="http://schemas.microsoft.com/office/drawing/2014/main" id="{E4351FA7-EFEF-2E9E-DEB0-D0DC340FE89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8EC7F9A-37E6-0BC0-24E2-AB13889C9319}"/>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116944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1303-2510-6D85-301A-2D2A620CC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CDC492D-7AA4-CD90-D3C9-9D5B1DC39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E5C2CBD-5C92-2374-4C0E-B6534FADD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BE408-E37A-693C-E3F6-BD3D0B5F4DE3}"/>
              </a:ext>
            </a:extLst>
          </p:cNvPr>
          <p:cNvSpPr>
            <a:spLocks noGrp="1"/>
          </p:cNvSpPr>
          <p:nvPr>
            <p:ph type="dt" sz="half" idx="10"/>
          </p:nvPr>
        </p:nvSpPr>
        <p:spPr/>
        <p:txBody>
          <a:bodyPr/>
          <a:lstStyle/>
          <a:p>
            <a:fld id="{65601DC8-DED3-4651-B77F-4FDAC0A008E3}" type="datetimeFigureOut">
              <a:rPr lang="en-PH" smtClean="0"/>
              <a:t>16/11/2023</a:t>
            </a:fld>
            <a:endParaRPr lang="en-PH"/>
          </a:p>
        </p:txBody>
      </p:sp>
      <p:sp>
        <p:nvSpPr>
          <p:cNvPr id="6" name="Footer Placeholder 5">
            <a:extLst>
              <a:ext uri="{FF2B5EF4-FFF2-40B4-BE49-F238E27FC236}">
                <a16:creationId xmlns:a16="http://schemas.microsoft.com/office/drawing/2014/main" id="{F9C70EFD-E9D0-8D20-C775-16F61C44FEE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4CE0513-26A2-38AA-867E-3F2D225508A9}"/>
              </a:ext>
            </a:extLst>
          </p:cNvPr>
          <p:cNvSpPr>
            <a:spLocks noGrp="1"/>
          </p:cNvSpPr>
          <p:nvPr>
            <p:ph type="sldNum" sz="quarter" idx="12"/>
          </p:nvPr>
        </p:nvSpPr>
        <p:spPr/>
        <p:txBody>
          <a:bodyPr/>
          <a:lstStyle/>
          <a:p>
            <a:fld id="{9E4FD43E-DF32-4F18-B9B4-E00F4D17B66C}" type="slidenum">
              <a:rPr lang="en-PH" smtClean="0"/>
              <a:t>‹#›</a:t>
            </a:fld>
            <a:endParaRPr lang="en-PH"/>
          </a:p>
        </p:txBody>
      </p:sp>
    </p:spTree>
    <p:extLst>
      <p:ext uri="{BB962C8B-B14F-4D97-AF65-F5344CB8AC3E}">
        <p14:creationId xmlns:p14="http://schemas.microsoft.com/office/powerpoint/2010/main" val="120543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BB178-1646-A3CE-8611-354805A1F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1199668-B309-94B3-5EB0-119E491F6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180BBC-EF6C-3277-16F8-AB37B5517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01DC8-DED3-4651-B77F-4FDAC0A008E3}" type="datetimeFigureOut">
              <a:rPr lang="en-PH" smtClean="0"/>
              <a:t>16/11/2023</a:t>
            </a:fld>
            <a:endParaRPr lang="en-PH"/>
          </a:p>
        </p:txBody>
      </p:sp>
      <p:sp>
        <p:nvSpPr>
          <p:cNvPr id="5" name="Footer Placeholder 4">
            <a:extLst>
              <a:ext uri="{FF2B5EF4-FFF2-40B4-BE49-F238E27FC236}">
                <a16:creationId xmlns:a16="http://schemas.microsoft.com/office/drawing/2014/main" id="{8E27754C-B9B3-D3C7-10F9-C451FFD82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718A30D-E60A-F639-59E0-C461FBF40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FD43E-DF32-4F18-B9B4-E00F4D17B66C}" type="slidenum">
              <a:rPr lang="en-PH" smtClean="0"/>
              <a:t>‹#›</a:t>
            </a:fld>
            <a:endParaRPr lang="en-PH"/>
          </a:p>
        </p:txBody>
      </p:sp>
    </p:spTree>
    <p:extLst>
      <p:ext uri="{BB962C8B-B14F-4D97-AF65-F5344CB8AC3E}">
        <p14:creationId xmlns:p14="http://schemas.microsoft.com/office/powerpoint/2010/main" val="945171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2A963-6296-0AC2-93A6-999AEA72C575}"/>
              </a:ext>
            </a:extLst>
          </p:cNvPr>
          <p:cNvSpPr>
            <a:spLocks noGrp="1"/>
          </p:cNvSpPr>
          <p:nvPr>
            <p:ph type="ctrTitle"/>
          </p:nvPr>
        </p:nvSpPr>
        <p:spPr>
          <a:xfrm>
            <a:off x="1285241" y="1008993"/>
            <a:ext cx="9231410" cy="3542045"/>
          </a:xfrm>
        </p:spPr>
        <p:txBody>
          <a:bodyPr anchor="b">
            <a:normAutofit/>
          </a:bodyPr>
          <a:lstStyle/>
          <a:p>
            <a:pPr algn="l"/>
            <a:r>
              <a:rPr lang="en-PH" sz="11500"/>
              <a:t>Telephony</a:t>
            </a:r>
          </a:p>
        </p:txBody>
      </p:sp>
      <p:sp>
        <p:nvSpPr>
          <p:cNvPr id="3" name="Subtitle 2">
            <a:extLst>
              <a:ext uri="{FF2B5EF4-FFF2-40B4-BE49-F238E27FC236}">
                <a16:creationId xmlns:a16="http://schemas.microsoft.com/office/drawing/2014/main" id="{9109B7A3-15E4-1247-3290-BF84E3B191F6}"/>
              </a:ext>
            </a:extLst>
          </p:cNvPr>
          <p:cNvSpPr>
            <a:spLocks noGrp="1"/>
          </p:cNvSpPr>
          <p:nvPr>
            <p:ph type="subTitle" idx="1"/>
          </p:nvPr>
        </p:nvSpPr>
        <p:spPr>
          <a:xfrm>
            <a:off x="1285241" y="4582814"/>
            <a:ext cx="7132335" cy="1312657"/>
          </a:xfrm>
        </p:spPr>
        <p:txBody>
          <a:bodyPr anchor="t">
            <a:normAutofit/>
          </a:bodyPr>
          <a:lstStyle/>
          <a:p>
            <a:pPr algn="l"/>
            <a:r>
              <a:rPr lang="en-PH" dirty="0"/>
              <a:t>Module 7</a:t>
            </a:r>
            <a:endParaRPr lang="en-PH"/>
          </a:p>
        </p:txBody>
      </p:sp>
    </p:spTree>
    <p:extLst>
      <p:ext uri="{BB962C8B-B14F-4D97-AF65-F5344CB8AC3E}">
        <p14:creationId xmlns:p14="http://schemas.microsoft.com/office/powerpoint/2010/main" val="124303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C2BB-EC75-4E73-39DB-7EE8DE079E6D}"/>
              </a:ext>
            </a:extLst>
          </p:cNvPr>
          <p:cNvSpPr>
            <a:spLocks noGrp="1"/>
          </p:cNvSpPr>
          <p:nvPr>
            <p:ph type="title"/>
          </p:nvPr>
        </p:nvSpPr>
        <p:spPr/>
        <p:txBody>
          <a:bodyPr/>
          <a:lstStyle/>
          <a:p>
            <a:r>
              <a:rPr lang="en-PH" dirty="0"/>
              <a:t>Radio Interface Layer</a:t>
            </a:r>
          </a:p>
        </p:txBody>
      </p:sp>
      <p:sp>
        <p:nvSpPr>
          <p:cNvPr id="3" name="Content Placeholder 2">
            <a:extLst>
              <a:ext uri="{FF2B5EF4-FFF2-40B4-BE49-F238E27FC236}">
                <a16:creationId xmlns:a16="http://schemas.microsoft.com/office/drawing/2014/main" id="{92E1359A-6AAA-ECDB-AD02-6B33CD9A96C4}"/>
              </a:ext>
            </a:extLst>
          </p:cNvPr>
          <p:cNvSpPr>
            <a:spLocks noGrp="1"/>
          </p:cNvSpPr>
          <p:nvPr>
            <p:ph idx="1"/>
          </p:nvPr>
        </p:nvSpPr>
        <p:spPr/>
        <p:txBody>
          <a:bodyPr>
            <a:normAutofit/>
          </a:bodyPr>
          <a:lstStyle/>
          <a:p>
            <a:r>
              <a:rPr lang="en-US" sz="3000" dirty="0"/>
              <a:t>It is a bridge between the hardware and Android phone framework services. It has two main components that are:</a:t>
            </a:r>
          </a:p>
          <a:p>
            <a:endParaRPr lang="en-US" sz="3000" dirty="0"/>
          </a:p>
          <a:p>
            <a:r>
              <a:rPr lang="en-US" sz="3000" b="1" dirty="0"/>
              <a:t>RIL Daemon</a:t>
            </a:r>
            <a:r>
              <a:rPr lang="en-US" sz="3000" dirty="0"/>
              <a:t>– It starts when the android system starts. It reads the system properties to find a library that is to be used for Vendor RIL.</a:t>
            </a:r>
          </a:p>
          <a:p>
            <a:r>
              <a:rPr lang="en-US" sz="3000" b="1" dirty="0"/>
              <a:t>Vendor RIL</a:t>
            </a:r>
            <a:r>
              <a:rPr lang="en-US" sz="3000" dirty="0"/>
              <a:t>– It is also known as RIL Driver. It can be understood as a library that is specific to each modem.</a:t>
            </a:r>
            <a:endParaRPr lang="en-PH" sz="3000" dirty="0"/>
          </a:p>
        </p:txBody>
      </p:sp>
    </p:spTree>
    <p:extLst>
      <p:ext uri="{BB962C8B-B14F-4D97-AF65-F5344CB8AC3E}">
        <p14:creationId xmlns:p14="http://schemas.microsoft.com/office/powerpoint/2010/main" val="17476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69C1-6662-D5B9-CFAC-18679C9F9AB6}"/>
              </a:ext>
            </a:extLst>
          </p:cNvPr>
          <p:cNvSpPr>
            <a:spLocks noGrp="1"/>
          </p:cNvSpPr>
          <p:nvPr>
            <p:ph type="title"/>
          </p:nvPr>
        </p:nvSpPr>
        <p:spPr/>
        <p:txBody>
          <a:bodyPr/>
          <a:lstStyle/>
          <a:p>
            <a:r>
              <a:rPr lang="en-PH" dirty="0"/>
              <a:t>Framework Services</a:t>
            </a:r>
          </a:p>
        </p:txBody>
      </p:sp>
      <p:sp>
        <p:nvSpPr>
          <p:cNvPr id="3" name="Content Placeholder 2">
            <a:extLst>
              <a:ext uri="{FF2B5EF4-FFF2-40B4-BE49-F238E27FC236}">
                <a16:creationId xmlns:a16="http://schemas.microsoft.com/office/drawing/2014/main" id="{F65477AC-218F-49BA-27FF-4EA5E1D1E35E}"/>
              </a:ext>
            </a:extLst>
          </p:cNvPr>
          <p:cNvSpPr>
            <a:spLocks noGrp="1"/>
          </p:cNvSpPr>
          <p:nvPr>
            <p:ph idx="1"/>
          </p:nvPr>
        </p:nvSpPr>
        <p:spPr/>
        <p:txBody>
          <a:bodyPr>
            <a:normAutofit/>
          </a:bodyPr>
          <a:lstStyle/>
          <a:p>
            <a:r>
              <a:rPr lang="en-US" sz="3000" dirty="0"/>
              <a:t>The telephony Framework starts and initializes along with the system. All the queries by Application API are directed to RIL using these services.</a:t>
            </a:r>
            <a:endParaRPr lang="en-PH" sz="3000" dirty="0"/>
          </a:p>
        </p:txBody>
      </p:sp>
    </p:spTree>
    <p:extLst>
      <p:ext uri="{BB962C8B-B14F-4D97-AF65-F5344CB8AC3E}">
        <p14:creationId xmlns:p14="http://schemas.microsoft.com/office/powerpoint/2010/main" val="120513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A55C-264E-4FE9-3302-C15C76DEF1CF}"/>
              </a:ext>
            </a:extLst>
          </p:cNvPr>
          <p:cNvSpPr>
            <a:spLocks noGrp="1"/>
          </p:cNvSpPr>
          <p:nvPr>
            <p:ph type="title"/>
          </p:nvPr>
        </p:nvSpPr>
        <p:spPr/>
        <p:txBody>
          <a:bodyPr/>
          <a:lstStyle/>
          <a:p>
            <a:r>
              <a:rPr lang="en-PH" dirty="0"/>
              <a:t>Application</a:t>
            </a:r>
          </a:p>
        </p:txBody>
      </p:sp>
      <p:sp>
        <p:nvSpPr>
          <p:cNvPr id="3" name="Content Placeholder 2">
            <a:extLst>
              <a:ext uri="{FF2B5EF4-FFF2-40B4-BE49-F238E27FC236}">
                <a16:creationId xmlns:a16="http://schemas.microsoft.com/office/drawing/2014/main" id="{E3008CE8-362D-35CE-4ED9-6A986AE909D9}"/>
              </a:ext>
            </a:extLst>
          </p:cNvPr>
          <p:cNvSpPr>
            <a:spLocks noGrp="1"/>
          </p:cNvSpPr>
          <p:nvPr>
            <p:ph idx="1"/>
          </p:nvPr>
        </p:nvSpPr>
        <p:spPr/>
        <p:txBody>
          <a:bodyPr>
            <a:noAutofit/>
          </a:bodyPr>
          <a:lstStyle/>
          <a:p>
            <a:pPr marL="0" indent="0">
              <a:buNone/>
            </a:pPr>
            <a:r>
              <a:rPr lang="en-US" sz="3000" dirty="0"/>
              <a:t>These are the Application UI related to telephony such as Dialer, SMS, MMS, Call tracker, etc. These applications start with the android system boot up. These are tied with framework services of telephony.</a:t>
            </a:r>
          </a:p>
          <a:p>
            <a:endParaRPr lang="en-US" sz="3000" dirty="0"/>
          </a:p>
          <a:p>
            <a:pPr marL="0" indent="0">
              <a:buNone/>
            </a:pPr>
            <a:r>
              <a:rPr lang="en-US" sz="3000" dirty="0"/>
              <a:t>Android Telephony Framework consists of two types of packages that are:</a:t>
            </a:r>
          </a:p>
          <a:p>
            <a:pPr marL="0" indent="0">
              <a:buNone/>
            </a:pPr>
            <a:r>
              <a:rPr lang="en-US" sz="3000" b="1" dirty="0"/>
              <a:t>1. Internal Telephony Packages</a:t>
            </a:r>
            <a:r>
              <a:rPr lang="en-US" sz="3000" dirty="0"/>
              <a:t>: This is generally the used for default telephony </a:t>
            </a:r>
            <a:r>
              <a:rPr lang="en-US" sz="3000" dirty="0" err="1"/>
              <a:t>app.apk</a:t>
            </a:r>
            <a:r>
              <a:rPr lang="en-US" sz="3000" dirty="0"/>
              <a:t>.</a:t>
            </a:r>
          </a:p>
          <a:p>
            <a:pPr marL="0" indent="0">
              <a:buNone/>
            </a:pPr>
            <a:r>
              <a:rPr lang="en-US" sz="3000" b="1" dirty="0"/>
              <a:t>2. Open Technology Packages</a:t>
            </a:r>
            <a:r>
              <a:rPr lang="en-US" sz="3000" dirty="0"/>
              <a:t>: This is for third-party apps.</a:t>
            </a:r>
            <a:endParaRPr lang="en-PH" sz="3000" dirty="0"/>
          </a:p>
        </p:txBody>
      </p:sp>
    </p:spTree>
    <p:extLst>
      <p:ext uri="{BB962C8B-B14F-4D97-AF65-F5344CB8AC3E}">
        <p14:creationId xmlns:p14="http://schemas.microsoft.com/office/powerpoint/2010/main" val="95535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BADC6-91D8-62E0-B611-5237CABE1F7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Android Telephony Framework</a:t>
            </a:r>
          </a:p>
        </p:txBody>
      </p:sp>
      <p:pic>
        <p:nvPicPr>
          <p:cNvPr id="5" name="Content Placeholder 4" descr="A screenshot of a computer&#10;&#10;Description automatically generated">
            <a:extLst>
              <a:ext uri="{FF2B5EF4-FFF2-40B4-BE49-F238E27FC236}">
                <a16:creationId xmlns:a16="http://schemas.microsoft.com/office/drawing/2014/main" id="{A0796DE3-BA71-86D1-6213-7441229EF4EF}"/>
              </a:ext>
            </a:extLst>
          </p:cNvPr>
          <p:cNvPicPr>
            <a:picLocks noGrp="1" noChangeAspect="1"/>
          </p:cNvPicPr>
          <p:nvPr>
            <p:ph idx="1"/>
          </p:nvPr>
        </p:nvPicPr>
        <p:blipFill>
          <a:blip r:embed="rId2"/>
          <a:stretch>
            <a:fillRect/>
          </a:stretch>
        </p:blipFill>
        <p:spPr>
          <a:xfrm>
            <a:off x="5637176" y="177800"/>
            <a:ext cx="5315304" cy="6502400"/>
          </a:xfrm>
          <a:prstGeom prst="rect">
            <a:avLst/>
          </a:prstGeom>
        </p:spPr>
      </p:pic>
    </p:spTree>
    <p:extLst>
      <p:ext uri="{BB962C8B-B14F-4D97-AF65-F5344CB8AC3E}">
        <p14:creationId xmlns:p14="http://schemas.microsoft.com/office/powerpoint/2010/main" val="3233905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3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C0EB2BD2-212D-00F6-EA84-0F17643F4B48}"/>
              </a:ext>
            </a:extLst>
          </p:cNvPr>
          <p:cNvPicPr>
            <a:picLocks noGrp="1" noChangeAspect="1"/>
          </p:cNvPicPr>
          <p:nvPr>
            <p:ph idx="1"/>
          </p:nvPr>
        </p:nvPicPr>
        <p:blipFill>
          <a:blip r:embed="rId2"/>
          <a:stretch>
            <a:fillRect/>
          </a:stretch>
        </p:blipFill>
        <p:spPr>
          <a:xfrm>
            <a:off x="2267089" y="643467"/>
            <a:ext cx="7657822" cy="5571066"/>
          </a:xfrm>
          <a:prstGeom prst="rect">
            <a:avLst/>
          </a:prstGeom>
        </p:spPr>
      </p:pic>
    </p:spTree>
    <p:extLst>
      <p:ext uri="{BB962C8B-B14F-4D97-AF65-F5344CB8AC3E}">
        <p14:creationId xmlns:p14="http://schemas.microsoft.com/office/powerpoint/2010/main" val="1930187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3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program&#10;&#10;Description automatically generated">
            <a:extLst>
              <a:ext uri="{FF2B5EF4-FFF2-40B4-BE49-F238E27FC236}">
                <a16:creationId xmlns:a16="http://schemas.microsoft.com/office/drawing/2014/main" id="{4FA8FF27-3E80-C3C1-23EF-4D4859F14E1C}"/>
              </a:ext>
            </a:extLst>
          </p:cNvPr>
          <p:cNvPicPr>
            <a:picLocks noGrp="1" noChangeAspect="1"/>
          </p:cNvPicPr>
          <p:nvPr>
            <p:ph idx="1"/>
          </p:nvPr>
        </p:nvPicPr>
        <p:blipFill>
          <a:blip r:embed="rId2"/>
          <a:stretch>
            <a:fillRect/>
          </a:stretch>
        </p:blipFill>
        <p:spPr>
          <a:xfrm>
            <a:off x="1910080" y="643467"/>
            <a:ext cx="7518400" cy="5571066"/>
          </a:xfrm>
          <a:prstGeom prst="rect">
            <a:avLst/>
          </a:prstGeom>
        </p:spPr>
      </p:pic>
    </p:spTree>
    <p:extLst>
      <p:ext uri="{BB962C8B-B14F-4D97-AF65-F5344CB8AC3E}">
        <p14:creationId xmlns:p14="http://schemas.microsoft.com/office/powerpoint/2010/main" val="162499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C3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79B6FDB-B18E-324C-4032-F61761BDF578}"/>
              </a:ext>
            </a:extLst>
          </p:cNvPr>
          <p:cNvPicPr>
            <a:picLocks noGrp="1" noChangeAspect="1"/>
          </p:cNvPicPr>
          <p:nvPr>
            <p:ph idx="1"/>
          </p:nvPr>
        </p:nvPicPr>
        <p:blipFill>
          <a:blip r:embed="rId2"/>
          <a:stretch>
            <a:fillRect/>
          </a:stretch>
        </p:blipFill>
        <p:spPr>
          <a:xfrm>
            <a:off x="2075875" y="643467"/>
            <a:ext cx="8040250" cy="5571066"/>
          </a:xfrm>
          <a:prstGeom prst="rect">
            <a:avLst/>
          </a:prstGeom>
        </p:spPr>
      </p:pic>
    </p:spTree>
    <p:extLst>
      <p:ext uri="{BB962C8B-B14F-4D97-AF65-F5344CB8AC3E}">
        <p14:creationId xmlns:p14="http://schemas.microsoft.com/office/powerpoint/2010/main" val="367742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33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9573E506-1FE0-4D65-C41B-3761747E2893}"/>
              </a:ext>
            </a:extLst>
          </p:cNvPr>
          <p:cNvPicPr>
            <a:picLocks noGrp="1" noChangeAspect="1"/>
          </p:cNvPicPr>
          <p:nvPr>
            <p:ph idx="1"/>
          </p:nvPr>
        </p:nvPicPr>
        <p:blipFill>
          <a:blip r:embed="rId3"/>
          <a:stretch>
            <a:fillRect/>
          </a:stretch>
        </p:blipFill>
        <p:spPr>
          <a:xfrm>
            <a:off x="1871616" y="643467"/>
            <a:ext cx="8308704" cy="5571066"/>
          </a:xfrm>
          <a:prstGeom prst="rect">
            <a:avLst/>
          </a:prstGeom>
        </p:spPr>
      </p:pic>
    </p:spTree>
    <p:extLst>
      <p:ext uri="{BB962C8B-B14F-4D97-AF65-F5344CB8AC3E}">
        <p14:creationId xmlns:p14="http://schemas.microsoft.com/office/powerpoint/2010/main" val="427440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4526-41F3-49C0-CBEB-3A9E19F8E065}"/>
              </a:ext>
            </a:extLst>
          </p:cNvPr>
          <p:cNvSpPr>
            <a:spLocks noGrp="1"/>
          </p:cNvSpPr>
          <p:nvPr>
            <p:ph type="title"/>
          </p:nvPr>
        </p:nvSpPr>
        <p:spPr/>
        <p:txBody>
          <a:bodyPr/>
          <a:lstStyle/>
          <a:p>
            <a:r>
              <a:rPr lang="en-PH" dirty="0"/>
              <a:t>Output</a:t>
            </a:r>
          </a:p>
        </p:txBody>
      </p:sp>
      <p:pic>
        <p:nvPicPr>
          <p:cNvPr id="5" name="Content Placeholder 4">
            <a:extLst>
              <a:ext uri="{FF2B5EF4-FFF2-40B4-BE49-F238E27FC236}">
                <a16:creationId xmlns:a16="http://schemas.microsoft.com/office/drawing/2014/main" id="{D98821A7-6C74-6E8E-179B-450EF6D9417A}"/>
              </a:ext>
            </a:extLst>
          </p:cNvPr>
          <p:cNvPicPr>
            <a:picLocks noGrp="1" noChangeAspect="1"/>
          </p:cNvPicPr>
          <p:nvPr>
            <p:ph idx="1"/>
          </p:nvPr>
        </p:nvPicPr>
        <p:blipFill>
          <a:blip r:embed="rId2"/>
          <a:stretch>
            <a:fillRect/>
          </a:stretch>
        </p:blipFill>
        <p:spPr>
          <a:xfrm>
            <a:off x="7132320" y="365125"/>
            <a:ext cx="3299661" cy="5755419"/>
          </a:xfrm>
        </p:spPr>
      </p:pic>
    </p:spTree>
    <p:extLst>
      <p:ext uri="{BB962C8B-B14F-4D97-AF65-F5344CB8AC3E}">
        <p14:creationId xmlns:p14="http://schemas.microsoft.com/office/powerpoint/2010/main" val="3962506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93A3-CFDA-9533-6B04-7A3741D0643D}"/>
              </a:ext>
            </a:extLst>
          </p:cNvPr>
          <p:cNvSpPr>
            <a:spLocks noGrp="1"/>
          </p:cNvSpPr>
          <p:nvPr>
            <p:ph type="title"/>
          </p:nvPr>
        </p:nvSpPr>
        <p:spPr/>
        <p:txBody>
          <a:bodyPr/>
          <a:lstStyle/>
          <a:p>
            <a:r>
              <a:rPr lang="en-PH" dirty="0"/>
              <a:t>Activity</a:t>
            </a:r>
          </a:p>
        </p:txBody>
      </p:sp>
      <p:sp>
        <p:nvSpPr>
          <p:cNvPr id="3" name="Content Placeholder 2">
            <a:extLst>
              <a:ext uri="{FF2B5EF4-FFF2-40B4-BE49-F238E27FC236}">
                <a16:creationId xmlns:a16="http://schemas.microsoft.com/office/drawing/2014/main" id="{BF8E1CD4-04DF-10B2-2159-FA0985747683}"/>
              </a:ext>
            </a:extLst>
          </p:cNvPr>
          <p:cNvSpPr>
            <a:spLocks noGrp="1"/>
          </p:cNvSpPr>
          <p:nvPr>
            <p:ph idx="1"/>
          </p:nvPr>
        </p:nvSpPr>
        <p:spPr/>
        <p:txBody>
          <a:bodyPr/>
          <a:lstStyle/>
          <a:p>
            <a:pPr marL="0" indent="0">
              <a:buNone/>
            </a:pPr>
            <a:endParaRPr lang="en-PH" dirty="0"/>
          </a:p>
        </p:txBody>
      </p:sp>
    </p:spTree>
    <p:extLst>
      <p:ext uri="{BB962C8B-B14F-4D97-AF65-F5344CB8AC3E}">
        <p14:creationId xmlns:p14="http://schemas.microsoft.com/office/powerpoint/2010/main" val="404775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B83B-28A0-3FD9-FB28-536BD4B155A8}"/>
              </a:ext>
            </a:extLst>
          </p:cNvPr>
          <p:cNvSpPr>
            <a:spLocks noGrp="1"/>
          </p:cNvSpPr>
          <p:nvPr>
            <p:ph type="title"/>
          </p:nvPr>
        </p:nvSpPr>
        <p:spPr/>
        <p:txBody>
          <a:bodyPr/>
          <a:lstStyle/>
          <a:p>
            <a:r>
              <a:rPr lang="en-PH" dirty="0"/>
              <a:t>Learning Outcomes</a:t>
            </a:r>
          </a:p>
        </p:txBody>
      </p:sp>
      <p:graphicFrame>
        <p:nvGraphicFramePr>
          <p:cNvPr id="5" name="Content Placeholder 2">
            <a:extLst>
              <a:ext uri="{FF2B5EF4-FFF2-40B4-BE49-F238E27FC236}">
                <a16:creationId xmlns:a16="http://schemas.microsoft.com/office/drawing/2014/main" id="{DEFE0AB9-A4EE-95DA-361B-A4BF4A07B8C6}"/>
              </a:ext>
            </a:extLst>
          </p:cNvPr>
          <p:cNvGraphicFramePr>
            <a:graphicFrameLocks noGrp="1"/>
          </p:cNvGraphicFramePr>
          <p:nvPr>
            <p:ph idx="1"/>
            <p:extLst>
              <p:ext uri="{D42A27DB-BD31-4B8C-83A1-F6EECF244321}">
                <p14:modId xmlns:p14="http://schemas.microsoft.com/office/powerpoint/2010/main" val="33003045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22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FF098-94FD-F5A2-EE43-9E1920D922BC}"/>
              </a:ext>
            </a:extLst>
          </p:cNvPr>
          <p:cNvSpPr>
            <a:spLocks noGrp="1"/>
          </p:cNvSpPr>
          <p:nvPr>
            <p:ph type="title"/>
          </p:nvPr>
        </p:nvSpPr>
        <p:spPr>
          <a:xfrm>
            <a:off x="1006900" y="1188637"/>
            <a:ext cx="3141430" cy="4480726"/>
          </a:xfrm>
        </p:spPr>
        <p:txBody>
          <a:bodyPr>
            <a:normAutofit/>
          </a:bodyPr>
          <a:lstStyle/>
          <a:p>
            <a:pPr algn="r"/>
            <a:r>
              <a:rPr lang="en-PH" sz="6100"/>
              <a:t>Telepony</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B3FF2A-D360-4531-BBC6-F37BD1471295}"/>
              </a:ext>
            </a:extLst>
          </p:cNvPr>
          <p:cNvSpPr>
            <a:spLocks noGrp="1"/>
          </p:cNvSpPr>
          <p:nvPr>
            <p:ph idx="1"/>
          </p:nvPr>
        </p:nvSpPr>
        <p:spPr>
          <a:xfrm>
            <a:off x="5138928" y="1338729"/>
            <a:ext cx="4795584" cy="4180542"/>
          </a:xfrm>
        </p:spPr>
        <p:txBody>
          <a:bodyPr anchor="ctr">
            <a:normAutofit/>
          </a:bodyPr>
          <a:lstStyle/>
          <a:p>
            <a:r>
              <a:rPr lang="en-US" sz="3000" dirty="0"/>
              <a:t>a term used to describe the technology that allows people to make and receive phone calls over the internet.</a:t>
            </a:r>
            <a:endParaRPr lang="en-PH" sz="3000" dirty="0"/>
          </a:p>
        </p:txBody>
      </p:sp>
    </p:spTree>
    <p:extLst>
      <p:ext uri="{BB962C8B-B14F-4D97-AF65-F5344CB8AC3E}">
        <p14:creationId xmlns:p14="http://schemas.microsoft.com/office/powerpoint/2010/main" val="251131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0105-E4BC-677B-3924-8E2422B8A0F5}"/>
              </a:ext>
            </a:extLst>
          </p:cNvPr>
          <p:cNvSpPr>
            <a:spLocks noGrp="1"/>
          </p:cNvSpPr>
          <p:nvPr>
            <p:ph type="title"/>
          </p:nvPr>
        </p:nvSpPr>
        <p:spPr/>
        <p:txBody>
          <a:bodyPr/>
          <a:lstStyle/>
          <a:p>
            <a:r>
              <a:rPr lang="en-US" dirty="0"/>
              <a:t>Deciding Scope of an App</a:t>
            </a:r>
            <a:endParaRPr lang="en-PH" dirty="0"/>
          </a:p>
        </p:txBody>
      </p:sp>
      <p:sp>
        <p:nvSpPr>
          <p:cNvPr id="3" name="Content Placeholder 2">
            <a:extLst>
              <a:ext uri="{FF2B5EF4-FFF2-40B4-BE49-F238E27FC236}">
                <a16:creationId xmlns:a16="http://schemas.microsoft.com/office/drawing/2014/main" id="{F730A643-4563-89CE-BD54-B2DBFDF75C1B}"/>
              </a:ext>
            </a:extLst>
          </p:cNvPr>
          <p:cNvSpPr>
            <a:spLocks noGrp="1"/>
          </p:cNvSpPr>
          <p:nvPr>
            <p:ph idx="1"/>
          </p:nvPr>
        </p:nvSpPr>
        <p:spPr>
          <a:xfrm>
            <a:off x="690880" y="1341120"/>
            <a:ext cx="11033760" cy="5151755"/>
          </a:xfrm>
        </p:spPr>
        <p:txBody>
          <a:bodyPr>
            <a:normAutofit/>
          </a:bodyPr>
          <a:lstStyle/>
          <a:p>
            <a:r>
              <a:rPr lang="en-US" sz="3000" b="0" i="0" dirty="0">
                <a:solidFill>
                  <a:srgbClr val="111111"/>
                </a:solidFill>
                <a:effectLst/>
                <a:latin typeface="-apple-system"/>
              </a:rPr>
              <a:t>The Objectives</a:t>
            </a:r>
          </a:p>
          <a:p>
            <a:r>
              <a:rPr lang="en-US" sz="3000" dirty="0">
                <a:solidFill>
                  <a:srgbClr val="111111"/>
                </a:solidFill>
                <a:latin typeface="-apple-system"/>
              </a:rPr>
              <a:t>The deliverables</a:t>
            </a:r>
          </a:p>
          <a:p>
            <a:r>
              <a:rPr lang="en-US" sz="3000" dirty="0">
                <a:solidFill>
                  <a:srgbClr val="111111"/>
                </a:solidFill>
                <a:latin typeface="-apple-system"/>
              </a:rPr>
              <a:t>The milestones</a:t>
            </a:r>
          </a:p>
          <a:p>
            <a:r>
              <a:rPr lang="en-US" sz="3000" dirty="0">
                <a:solidFill>
                  <a:srgbClr val="111111"/>
                </a:solidFill>
                <a:latin typeface="-apple-system"/>
              </a:rPr>
              <a:t>The resources</a:t>
            </a:r>
          </a:p>
          <a:p>
            <a:r>
              <a:rPr lang="en-US" sz="3000" dirty="0">
                <a:solidFill>
                  <a:srgbClr val="111111"/>
                </a:solidFill>
                <a:latin typeface="-apple-system"/>
              </a:rPr>
              <a:t>The stakeholders</a:t>
            </a:r>
          </a:p>
        </p:txBody>
      </p:sp>
    </p:spTree>
    <p:extLst>
      <p:ext uri="{BB962C8B-B14F-4D97-AF65-F5344CB8AC3E}">
        <p14:creationId xmlns:p14="http://schemas.microsoft.com/office/powerpoint/2010/main" val="25514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EF49-6347-158B-4ABF-124C39A7A28A}"/>
              </a:ext>
            </a:extLst>
          </p:cNvPr>
          <p:cNvSpPr>
            <a:spLocks noGrp="1"/>
          </p:cNvSpPr>
          <p:nvPr>
            <p:ph type="title"/>
          </p:nvPr>
        </p:nvSpPr>
        <p:spPr/>
        <p:txBody>
          <a:bodyPr/>
          <a:lstStyle/>
          <a:p>
            <a:r>
              <a:rPr lang="en-US" dirty="0"/>
              <a:t>Wireless Connectivity and Mobile Apps</a:t>
            </a:r>
            <a:endParaRPr lang="en-PH" dirty="0"/>
          </a:p>
        </p:txBody>
      </p:sp>
      <p:sp>
        <p:nvSpPr>
          <p:cNvPr id="3" name="Content Placeholder 2">
            <a:extLst>
              <a:ext uri="{FF2B5EF4-FFF2-40B4-BE49-F238E27FC236}">
                <a16:creationId xmlns:a16="http://schemas.microsoft.com/office/drawing/2014/main" id="{08FDBD9C-5C5E-1048-D8E3-E5635FA2B8DD}"/>
              </a:ext>
            </a:extLst>
          </p:cNvPr>
          <p:cNvSpPr>
            <a:spLocks noGrp="1"/>
          </p:cNvSpPr>
          <p:nvPr>
            <p:ph idx="1"/>
          </p:nvPr>
        </p:nvSpPr>
        <p:spPr/>
        <p:txBody>
          <a:bodyPr>
            <a:normAutofit/>
          </a:bodyPr>
          <a:lstStyle/>
          <a:p>
            <a:r>
              <a:rPr lang="en-US" sz="3000" b="0" i="0" dirty="0">
                <a:solidFill>
                  <a:srgbClr val="111111"/>
                </a:solidFill>
                <a:effectLst/>
                <a:latin typeface="-apple-system"/>
              </a:rPr>
              <a:t>Wireless connectivity can refer to the various protocols and standards that allow devices to connect to the internet or to each other, such as Wi-Fi, Bluetooth, cellular, NFC, and others.</a:t>
            </a:r>
          </a:p>
          <a:p>
            <a:endParaRPr lang="en-US" sz="3000" dirty="0">
              <a:solidFill>
                <a:srgbClr val="111111"/>
              </a:solidFill>
              <a:latin typeface="-apple-system"/>
            </a:endParaRPr>
          </a:p>
          <a:p>
            <a:r>
              <a:rPr lang="en-US" sz="3000" b="0" i="0" dirty="0">
                <a:solidFill>
                  <a:srgbClr val="111111"/>
                </a:solidFill>
                <a:effectLst/>
                <a:latin typeface="-apple-system"/>
              </a:rPr>
              <a:t>Mobile apps are software applications that are designed to run on mobile devices, such as smartphones and tablets, and can use wireless connectivity to access online services, interact with other devices, or perform various functions.</a:t>
            </a:r>
            <a:endParaRPr lang="en-PH" sz="3000" dirty="0"/>
          </a:p>
        </p:txBody>
      </p:sp>
    </p:spTree>
    <p:extLst>
      <p:ext uri="{BB962C8B-B14F-4D97-AF65-F5344CB8AC3E}">
        <p14:creationId xmlns:p14="http://schemas.microsoft.com/office/powerpoint/2010/main" val="144244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9657-CDE0-93F4-E5AF-35B488F547CF}"/>
              </a:ext>
            </a:extLst>
          </p:cNvPr>
          <p:cNvSpPr>
            <a:spLocks noGrp="1"/>
          </p:cNvSpPr>
          <p:nvPr>
            <p:ph type="title"/>
          </p:nvPr>
        </p:nvSpPr>
        <p:spPr/>
        <p:txBody>
          <a:bodyPr/>
          <a:lstStyle/>
          <a:p>
            <a:r>
              <a:rPr lang="en-PH" dirty="0"/>
              <a:t>Example of wireless connectivity and Mobile Apps</a:t>
            </a:r>
          </a:p>
        </p:txBody>
      </p:sp>
      <p:sp>
        <p:nvSpPr>
          <p:cNvPr id="3" name="Content Placeholder 2">
            <a:extLst>
              <a:ext uri="{FF2B5EF4-FFF2-40B4-BE49-F238E27FC236}">
                <a16:creationId xmlns:a16="http://schemas.microsoft.com/office/drawing/2014/main" id="{FECF909B-776D-B3A1-0763-CB904203A0FC}"/>
              </a:ext>
            </a:extLst>
          </p:cNvPr>
          <p:cNvSpPr>
            <a:spLocks noGrp="1"/>
          </p:cNvSpPr>
          <p:nvPr>
            <p:ph idx="1"/>
          </p:nvPr>
        </p:nvSpPr>
        <p:spPr/>
        <p:txBody>
          <a:bodyPr/>
          <a:lstStyle/>
          <a:p>
            <a:r>
              <a:rPr lang="en-PH" dirty="0"/>
              <a:t>Wi-Fi Apps</a:t>
            </a:r>
          </a:p>
          <a:p>
            <a:r>
              <a:rPr lang="en-PH" dirty="0"/>
              <a:t>Bluetooth Apps</a:t>
            </a:r>
          </a:p>
          <a:p>
            <a:r>
              <a:rPr lang="en-PH" dirty="0"/>
              <a:t>Cellular Apps</a:t>
            </a:r>
          </a:p>
          <a:p>
            <a:r>
              <a:rPr lang="en-PH" dirty="0"/>
              <a:t>NFC apps</a:t>
            </a:r>
          </a:p>
        </p:txBody>
      </p:sp>
    </p:spTree>
    <p:extLst>
      <p:ext uri="{BB962C8B-B14F-4D97-AF65-F5344CB8AC3E}">
        <p14:creationId xmlns:p14="http://schemas.microsoft.com/office/powerpoint/2010/main" val="380188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8737-2060-E477-3DAC-C38BDBDB1712}"/>
              </a:ext>
            </a:extLst>
          </p:cNvPr>
          <p:cNvSpPr>
            <a:spLocks noGrp="1"/>
          </p:cNvSpPr>
          <p:nvPr>
            <p:ph type="title"/>
          </p:nvPr>
        </p:nvSpPr>
        <p:spPr/>
        <p:txBody>
          <a:bodyPr/>
          <a:lstStyle/>
          <a:p>
            <a:r>
              <a:rPr lang="en-US" dirty="0"/>
              <a:t>Android Telephony</a:t>
            </a:r>
            <a:endParaRPr lang="en-PH" dirty="0"/>
          </a:p>
        </p:txBody>
      </p:sp>
      <p:sp>
        <p:nvSpPr>
          <p:cNvPr id="3" name="Content Placeholder 2">
            <a:extLst>
              <a:ext uri="{FF2B5EF4-FFF2-40B4-BE49-F238E27FC236}">
                <a16:creationId xmlns:a16="http://schemas.microsoft.com/office/drawing/2014/main" id="{E34BF5A9-61D8-EEB6-AF6F-52DAC3ECFCB0}"/>
              </a:ext>
            </a:extLst>
          </p:cNvPr>
          <p:cNvSpPr>
            <a:spLocks noGrp="1"/>
          </p:cNvSpPr>
          <p:nvPr>
            <p:ph idx="1"/>
          </p:nvPr>
        </p:nvSpPr>
        <p:spPr/>
        <p:txBody>
          <a:bodyPr/>
          <a:lstStyle/>
          <a:p>
            <a:r>
              <a:rPr lang="en-US" dirty="0"/>
              <a:t>Telephony is an umbrella term used to describe nearly everything relating to communication with a cellular network.</a:t>
            </a:r>
            <a:endParaRPr lang="en-PH" dirty="0"/>
          </a:p>
        </p:txBody>
      </p:sp>
    </p:spTree>
    <p:extLst>
      <p:ext uri="{BB962C8B-B14F-4D97-AF65-F5344CB8AC3E}">
        <p14:creationId xmlns:p14="http://schemas.microsoft.com/office/powerpoint/2010/main" val="184457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422B-5667-2356-B6E0-561207229E50}"/>
              </a:ext>
            </a:extLst>
          </p:cNvPr>
          <p:cNvSpPr>
            <a:spLocks noGrp="1"/>
          </p:cNvSpPr>
          <p:nvPr>
            <p:ph type="title"/>
          </p:nvPr>
        </p:nvSpPr>
        <p:spPr/>
        <p:txBody>
          <a:bodyPr/>
          <a:lstStyle/>
          <a:p>
            <a:r>
              <a:rPr lang="en-PH" dirty="0"/>
              <a:t>Architecture of Android Telephony</a:t>
            </a:r>
          </a:p>
        </p:txBody>
      </p:sp>
      <p:pic>
        <p:nvPicPr>
          <p:cNvPr id="5" name="Content Placeholder 4">
            <a:extLst>
              <a:ext uri="{FF2B5EF4-FFF2-40B4-BE49-F238E27FC236}">
                <a16:creationId xmlns:a16="http://schemas.microsoft.com/office/drawing/2014/main" id="{40B51190-8A71-9B3D-0326-22C3EF8BC283}"/>
              </a:ext>
            </a:extLst>
          </p:cNvPr>
          <p:cNvPicPr>
            <a:picLocks noGrp="1" noChangeAspect="1"/>
          </p:cNvPicPr>
          <p:nvPr>
            <p:ph idx="1"/>
          </p:nvPr>
        </p:nvPicPr>
        <p:blipFill>
          <a:blip r:embed="rId3"/>
          <a:stretch>
            <a:fillRect/>
          </a:stretch>
        </p:blipFill>
        <p:spPr>
          <a:xfrm>
            <a:off x="968829" y="1646128"/>
            <a:ext cx="10515600" cy="4846747"/>
          </a:xfrm>
        </p:spPr>
      </p:pic>
    </p:spTree>
    <p:extLst>
      <p:ext uri="{BB962C8B-B14F-4D97-AF65-F5344CB8AC3E}">
        <p14:creationId xmlns:p14="http://schemas.microsoft.com/office/powerpoint/2010/main" val="187801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998D-BF98-6066-C353-20A453DA9730}"/>
              </a:ext>
            </a:extLst>
          </p:cNvPr>
          <p:cNvSpPr>
            <a:spLocks noGrp="1"/>
          </p:cNvSpPr>
          <p:nvPr>
            <p:ph type="title"/>
          </p:nvPr>
        </p:nvSpPr>
        <p:spPr/>
        <p:txBody>
          <a:bodyPr/>
          <a:lstStyle/>
          <a:p>
            <a:r>
              <a:rPr lang="en-PH" dirty="0"/>
              <a:t>Communication Processor</a:t>
            </a:r>
          </a:p>
        </p:txBody>
      </p:sp>
      <p:sp>
        <p:nvSpPr>
          <p:cNvPr id="3" name="Content Placeholder 2">
            <a:extLst>
              <a:ext uri="{FF2B5EF4-FFF2-40B4-BE49-F238E27FC236}">
                <a16:creationId xmlns:a16="http://schemas.microsoft.com/office/drawing/2014/main" id="{7FB6165A-6713-3D1A-91E1-D18DF4428245}"/>
              </a:ext>
            </a:extLst>
          </p:cNvPr>
          <p:cNvSpPr>
            <a:spLocks noGrp="1"/>
          </p:cNvSpPr>
          <p:nvPr>
            <p:ph idx="1"/>
          </p:nvPr>
        </p:nvSpPr>
        <p:spPr/>
        <p:txBody>
          <a:bodyPr/>
          <a:lstStyle/>
          <a:p>
            <a:r>
              <a:rPr lang="en-US" dirty="0"/>
              <a:t>It is an input/output processor to distribute and collect data from a number of remote terminals. </a:t>
            </a:r>
            <a:endParaRPr lang="en-PH" dirty="0"/>
          </a:p>
        </p:txBody>
      </p:sp>
    </p:spTree>
    <p:extLst>
      <p:ext uri="{BB962C8B-B14F-4D97-AF65-F5344CB8AC3E}">
        <p14:creationId xmlns:p14="http://schemas.microsoft.com/office/powerpoint/2010/main" val="156820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1223</Words>
  <Application>Microsoft Office PowerPoint</Application>
  <PresentationFormat>Widescreen</PresentationFormat>
  <Paragraphs>73</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Calibri Light</vt:lpstr>
      <vt:lpstr>Georgia</vt:lpstr>
      <vt:lpstr>inherit</vt:lpstr>
      <vt:lpstr>Office Theme</vt:lpstr>
      <vt:lpstr>Telephony</vt:lpstr>
      <vt:lpstr>Learning Outcomes</vt:lpstr>
      <vt:lpstr>Telepony</vt:lpstr>
      <vt:lpstr>Deciding Scope of an App</vt:lpstr>
      <vt:lpstr>Wireless Connectivity and Mobile Apps</vt:lpstr>
      <vt:lpstr>Example of wireless connectivity and Mobile Apps</vt:lpstr>
      <vt:lpstr>Android Telephony</vt:lpstr>
      <vt:lpstr>Architecture of Android Telephony</vt:lpstr>
      <vt:lpstr>Communication Processor</vt:lpstr>
      <vt:lpstr>Radio Interface Layer</vt:lpstr>
      <vt:lpstr>Framework Services</vt:lpstr>
      <vt:lpstr>Application</vt:lpstr>
      <vt:lpstr>Android Telephony Framework</vt:lpstr>
      <vt:lpstr>PowerPoint Presentation</vt:lpstr>
      <vt:lpstr>PowerPoint Presentation</vt:lpstr>
      <vt:lpstr>PowerPoint Presentation</vt:lpstr>
      <vt:lpstr>PowerPoint Presentation</vt:lpstr>
      <vt:lpstr>Output</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Telephony</dc:title>
  <dc:creator>Farra Fe Ligutom</dc:creator>
  <cp:lastModifiedBy>Farra Fe Ligutom</cp:lastModifiedBy>
  <cp:revision>1</cp:revision>
  <dcterms:created xsi:type="dcterms:W3CDTF">2023-11-09T06:39:45Z</dcterms:created>
  <dcterms:modified xsi:type="dcterms:W3CDTF">2023-11-16T13:10:37Z</dcterms:modified>
</cp:coreProperties>
</file>