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9DFEA-9636-41C9-AC7A-FDDDEDFB4FD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64E7-730B-48BF-B75B-481BE83E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364E7-730B-48BF-B75B-481BE83EC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4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1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2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29712D-53C0-4CD1-9511-165A0528D42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55F5D9-089A-402D-9BEE-EFD8B33134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2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ChainSDK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Executor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</a:p>
          <a:p>
            <a:pPr lvl="1"/>
            <a:r>
              <a:rPr lang="en-US" altLang="zh-CN" dirty="0" err="1" smtClean="0"/>
              <a:t>Tx</a:t>
            </a:r>
            <a:r>
              <a:rPr lang="en-US" altLang="zh-CN" dirty="0" smtClean="0"/>
              <a:t> listener</a:t>
            </a:r>
          </a:p>
          <a:p>
            <a:pPr lvl="1"/>
            <a:r>
              <a:rPr lang="en-US" altLang="zh-CN" dirty="0" smtClean="0"/>
              <a:t>Event listener</a:t>
            </a:r>
          </a:p>
          <a:p>
            <a:pPr lvl="1"/>
            <a:r>
              <a:rPr lang="en-US" altLang="zh-CN" dirty="0" smtClean="0"/>
              <a:t>View listener</a:t>
            </a:r>
          </a:p>
          <a:p>
            <a:r>
              <a:rPr lang="en-US" altLang="zh-CN" dirty="0" smtClean="0"/>
              <a:t>Context</a:t>
            </a:r>
          </a:p>
          <a:p>
            <a:pPr lvl="1"/>
            <a:r>
              <a:rPr lang="en-US" altLang="zh-CN" dirty="0" smtClean="0"/>
              <a:t>Block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</a:t>
            </a:r>
          </a:p>
          <a:p>
            <a:pPr lvl="1"/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97610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zh-CN" altLang="en-US" dirty="0" smtClean="0"/>
              <a:t>模块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Protocol</a:t>
            </a:r>
            <a:r>
              <a:rPr lang="zh-CN" altLang="en-US" dirty="0" smtClean="0"/>
              <a:t>同步协议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Version/version </a:t>
            </a:r>
            <a:r>
              <a:rPr lang="en-US" altLang="zh-CN" dirty="0" err="1" smtClean="0"/>
              <a:t>ack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 request</a:t>
            </a:r>
          </a:p>
          <a:p>
            <a:pPr lvl="1"/>
            <a:r>
              <a:rPr lang="en-US" altLang="zh-CN" dirty="0" smtClean="0"/>
              <a:t>Header response</a:t>
            </a:r>
          </a:p>
          <a:p>
            <a:pPr lvl="1"/>
            <a:r>
              <a:rPr lang="en-US" altLang="zh-CN" dirty="0" smtClean="0"/>
              <a:t>Block Request</a:t>
            </a:r>
          </a:p>
          <a:p>
            <a:pPr lvl="1"/>
            <a:r>
              <a:rPr lang="en-US" altLang="zh-CN" dirty="0" smtClean="0"/>
              <a:t>Block Response</a:t>
            </a:r>
          </a:p>
          <a:p>
            <a:pPr lvl="1"/>
            <a:r>
              <a:rPr lang="zh-CN" altLang="en-US" dirty="0"/>
              <a:t>雍</a:t>
            </a:r>
            <a:r>
              <a:rPr lang="zh-CN" altLang="en-US" dirty="0" smtClean="0"/>
              <a:t>塞控制</a:t>
            </a:r>
            <a:endParaRPr lang="en-US" altLang="zh-CN" dirty="0" smtClean="0"/>
          </a:p>
          <a:p>
            <a:r>
              <a:rPr lang="en-US" altLang="zh-CN" dirty="0" smtClean="0"/>
              <a:t>Net</a:t>
            </a:r>
            <a:r>
              <a:rPr lang="zh-CN" altLang="en-US" dirty="0" smtClean="0"/>
              <a:t>网络协议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Tcp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Bdt</a:t>
            </a:r>
            <a:endParaRPr lang="en-US" altLang="zh-CN" dirty="0" smtClean="0"/>
          </a:p>
          <a:p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Inbound/outbound</a:t>
            </a:r>
          </a:p>
          <a:p>
            <a:pPr lvl="1"/>
            <a:r>
              <a:rPr lang="en-US" altLang="zh-CN" dirty="0" smtClean="0"/>
              <a:t>Broadcast</a:t>
            </a:r>
          </a:p>
          <a:p>
            <a:pPr lvl="1"/>
            <a:r>
              <a:rPr lang="en-US" altLang="zh-CN" dirty="0" smtClean="0"/>
              <a:t>Ban</a:t>
            </a:r>
          </a:p>
          <a:p>
            <a:pPr lvl="1"/>
            <a:r>
              <a:rPr lang="zh-CN" altLang="en-US" dirty="0" smtClean="0"/>
              <a:t>节点发现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147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Chain</a:t>
            </a:r>
          </a:p>
          <a:p>
            <a:pPr lvl="1"/>
            <a:r>
              <a:rPr lang="en-US" altLang="zh-CN" dirty="0" smtClean="0"/>
              <a:t>Header storage</a:t>
            </a:r>
          </a:p>
          <a:p>
            <a:pPr lvl="1"/>
            <a:r>
              <a:rPr lang="en-US" altLang="zh-CN" dirty="0" smtClean="0"/>
              <a:t>Block storage</a:t>
            </a:r>
          </a:p>
          <a:p>
            <a:pPr lvl="1"/>
            <a:r>
              <a:rPr lang="en-US" altLang="zh-CN" dirty="0"/>
              <a:t>add</a:t>
            </a:r>
            <a:r>
              <a:rPr lang="en-US" altLang="zh-CN" dirty="0" smtClean="0"/>
              <a:t> transaction</a:t>
            </a:r>
          </a:p>
          <a:p>
            <a:pPr lvl="1"/>
            <a:r>
              <a:rPr lang="en-US" altLang="zh-CN" dirty="0" smtClean="0"/>
              <a:t>View</a:t>
            </a:r>
          </a:p>
          <a:p>
            <a:pPr lvl="1"/>
            <a:r>
              <a:rPr lang="en-US" altLang="zh-CN" dirty="0" smtClean="0"/>
              <a:t>Extend best</a:t>
            </a:r>
          </a:p>
          <a:p>
            <a:pPr lvl="1"/>
            <a:r>
              <a:rPr lang="en-US" altLang="zh-CN" dirty="0" smtClean="0"/>
              <a:t>Get transaction/receipt</a:t>
            </a:r>
          </a:p>
          <a:p>
            <a:r>
              <a:rPr lang="en-US" altLang="zh-CN" dirty="0" smtClean="0"/>
              <a:t>Miner</a:t>
            </a:r>
          </a:p>
          <a:p>
            <a:pPr lvl="1"/>
            <a:r>
              <a:rPr lang="en-US" altLang="zh-CN" dirty="0" smtClean="0"/>
              <a:t>Create genesis</a:t>
            </a:r>
          </a:p>
          <a:p>
            <a:pPr lvl="1"/>
            <a:r>
              <a:rPr lang="en-US" altLang="zh-CN" dirty="0" smtClean="0"/>
              <a:t>Create block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6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Consensus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Pow</a:t>
            </a:r>
          </a:p>
          <a:p>
            <a:pPr lvl="1"/>
            <a:r>
              <a:rPr lang="en-US" altLang="zh-CN" dirty="0" err="1" smtClean="0"/>
              <a:t>Dpos</a:t>
            </a:r>
            <a:endParaRPr lang="en-US" altLang="zh-CN" dirty="0" smtClean="0"/>
          </a:p>
          <a:p>
            <a:pPr lvl="1"/>
            <a:r>
              <a:rPr lang="zh-CN" altLang="en-US" dirty="0"/>
              <a:t>扩展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2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Host chain/miner</a:t>
            </a:r>
          </a:p>
          <a:p>
            <a:r>
              <a:rPr lang="en-US" altLang="zh-CN" dirty="0" err="1" smtClean="0"/>
              <a:t>Rpc</a:t>
            </a:r>
            <a:r>
              <a:rPr lang="en-US" altLang="zh-CN" dirty="0" smtClean="0"/>
              <a:t> server</a:t>
            </a:r>
          </a:p>
          <a:p>
            <a:r>
              <a:rPr lang="en-US" altLang="zh-CN" dirty="0" smtClean="0"/>
              <a:t>Command</a:t>
            </a:r>
          </a:p>
          <a:p>
            <a:r>
              <a:rPr lang="zh-CN" altLang="en-US" dirty="0"/>
              <a:t>扩展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sdk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Rpc</a:t>
            </a:r>
            <a:r>
              <a:rPr lang="en-US" altLang="zh-CN" dirty="0" smtClean="0"/>
              <a:t> client to host</a:t>
            </a:r>
          </a:p>
          <a:p>
            <a:r>
              <a:rPr lang="en-US" altLang="zh-CN" dirty="0" smtClean="0"/>
              <a:t>Send transaction</a:t>
            </a:r>
          </a:p>
          <a:p>
            <a:r>
              <a:rPr lang="en-US" altLang="zh-CN" dirty="0" smtClean="0"/>
              <a:t>View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et transaction/receipt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et block</a:t>
            </a:r>
          </a:p>
        </p:txBody>
      </p:sp>
    </p:spTree>
    <p:extLst>
      <p:ext uri="{BB962C8B-B14F-4D97-AF65-F5344CB8AC3E}">
        <p14:creationId xmlns:p14="http://schemas.microsoft.com/office/powerpoint/2010/main" val="366049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区</a:t>
            </a:r>
            <a:r>
              <a:rPr lang="zh-CN" altLang="en-US" dirty="0" smtClean="0">
                <a:latin typeface="+mj-ea"/>
              </a:rPr>
              <a:t>块链</a:t>
            </a:r>
            <a:r>
              <a:rPr lang="zh-CN" altLang="en-US" dirty="0">
                <a:latin typeface="+mj-ea"/>
              </a:rPr>
              <a:t>发展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区块链</a:t>
            </a:r>
            <a:r>
              <a:rPr lang="en-US" altLang="zh-CN" dirty="0" smtClean="0">
                <a:latin typeface="+mj-ea"/>
                <a:ea typeface="+mj-ea"/>
              </a:rPr>
              <a:t>1.0 BTC</a:t>
            </a:r>
          </a:p>
          <a:p>
            <a:r>
              <a:rPr lang="zh-CN" altLang="en-US" dirty="0">
                <a:latin typeface="+mj-ea"/>
                <a:ea typeface="+mj-ea"/>
              </a:rPr>
              <a:t>区</a:t>
            </a:r>
            <a:r>
              <a:rPr lang="zh-CN" altLang="en-US" dirty="0" smtClean="0">
                <a:latin typeface="+mj-ea"/>
                <a:ea typeface="+mj-ea"/>
              </a:rPr>
              <a:t>块链</a:t>
            </a:r>
            <a:r>
              <a:rPr lang="en-US" altLang="zh-CN" dirty="0" smtClean="0">
                <a:latin typeface="+mj-ea"/>
                <a:ea typeface="+mj-ea"/>
              </a:rPr>
              <a:t>2.0 ETH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区</a:t>
            </a:r>
            <a:r>
              <a:rPr lang="zh-CN" altLang="en-US" dirty="0" smtClean="0">
                <a:latin typeface="+mj-ea"/>
                <a:ea typeface="+mj-ea"/>
              </a:rPr>
              <a:t>块链</a:t>
            </a:r>
            <a:r>
              <a:rPr lang="en-US" altLang="zh-CN" dirty="0" smtClean="0">
                <a:latin typeface="+mj-ea"/>
                <a:ea typeface="+mj-ea"/>
              </a:rPr>
              <a:t>3.0 </a:t>
            </a:r>
            <a:r>
              <a:rPr lang="zh-CN" altLang="en-US" dirty="0" smtClean="0">
                <a:latin typeface="+mj-ea"/>
                <a:ea typeface="+mj-ea"/>
              </a:rPr>
              <a:t>商用</a:t>
            </a:r>
            <a:r>
              <a:rPr lang="en-US" altLang="zh-CN" dirty="0" smtClean="0">
                <a:latin typeface="+mj-ea"/>
                <a:ea typeface="+mj-ea"/>
              </a:rPr>
              <a:t>Killer App</a:t>
            </a:r>
          </a:p>
          <a:p>
            <a:r>
              <a:rPr lang="zh-CN" altLang="en-US" dirty="0">
                <a:latin typeface="+mj-ea"/>
                <a:ea typeface="+mj-ea"/>
              </a:rPr>
              <a:t>区</a:t>
            </a:r>
            <a:r>
              <a:rPr lang="zh-CN" altLang="en-US" dirty="0" smtClean="0">
                <a:latin typeface="+mj-ea"/>
                <a:ea typeface="+mj-ea"/>
              </a:rPr>
              <a:t>块链</a:t>
            </a:r>
            <a:r>
              <a:rPr lang="en-US" altLang="zh-CN" dirty="0" smtClean="0">
                <a:latin typeface="+mj-ea"/>
                <a:ea typeface="+mj-ea"/>
              </a:rPr>
              <a:t>2.0</a:t>
            </a:r>
            <a:r>
              <a:rPr lang="zh-CN" altLang="en-US" dirty="0" smtClean="0">
                <a:latin typeface="+mj-ea"/>
                <a:ea typeface="+mj-ea"/>
              </a:rPr>
              <a:t>的问题：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dirty="0" err="1" smtClean="0">
                <a:latin typeface="+mj-ea"/>
                <a:ea typeface="+mj-ea"/>
              </a:rPr>
              <a:t>tps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难于开发调试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共享公链：价值波动，性能隔离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一链一应用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1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BTC</a:t>
            </a:r>
            <a:r>
              <a:rPr lang="zh-CN" altLang="en-US" dirty="0" smtClean="0"/>
              <a:t>白皮书</a:t>
            </a:r>
            <a:endParaRPr lang="en-US" altLang="zh-CN" dirty="0" smtClean="0"/>
          </a:p>
          <a:p>
            <a:r>
              <a:rPr lang="en-US" altLang="zh-CN" dirty="0" smtClean="0"/>
              <a:t>ETH</a:t>
            </a:r>
            <a:r>
              <a:rPr lang="zh-CN" altLang="en-US" dirty="0" smtClean="0"/>
              <a:t>白皮书</a:t>
            </a:r>
            <a:endParaRPr lang="en-US" altLang="zh-CN" dirty="0" smtClean="0"/>
          </a:p>
          <a:p>
            <a:r>
              <a:rPr lang="en-US" altLang="zh-CN" dirty="0" smtClean="0"/>
              <a:t>Solidity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EOS/BTS</a:t>
            </a:r>
            <a:r>
              <a:rPr lang="zh-CN" altLang="en-US" dirty="0" smtClean="0"/>
              <a:t>白皮书（</a:t>
            </a:r>
            <a:r>
              <a:rPr lang="en-US" altLang="zh-CN" dirty="0" smtClean="0"/>
              <a:t>DPOS)</a:t>
            </a:r>
          </a:p>
          <a:p>
            <a:r>
              <a:rPr lang="zh-CN" altLang="en-US" dirty="0" smtClean="0"/>
              <a:t>数据库系统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dirty="0" smtClean="0"/>
              <a:t>2p</a:t>
            </a:r>
            <a:r>
              <a:rPr lang="zh-CN" altLang="en-US" dirty="0" smtClean="0"/>
              <a:t>协议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5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整体结构</a:t>
            </a:r>
            <a:endParaRPr lang="en-US" dirty="0"/>
          </a:p>
        </p:txBody>
      </p:sp>
      <p:pic>
        <p:nvPicPr>
          <p:cNvPr id="56" name="内容占位符 5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418" y="490215"/>
            <a:ext cx="7571945" cy="57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结构：</a:t>
            </a:r>
            <a:r>
              <a:rPr lang="en-US" altLang="zh-CN" dirty="0" smtClean="0"/>
              <a:t>Coin Demo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Contract</a:t>
            </a:r>
          </a:p>
          <a:p>
            <a:r>
              <a:rPr lang="en-US" altLang="zh-CN" dirty="0" smtClean="0"/>
              <a:t>Create</a:t>
            </a:r>
          </a:p>
          <a:p>
            <a:r>
              <a:rPr lang="en-US" altLang="zh-CN" dirty="0"/>
              <a:t>Genesis</a:t>
            </a:r>
            <a:endParaRPr lang="en-US" altLang="zh-CN" dirty="0" smtClean="0"/>
          </a:p>
          <a:p>
            <a:r>
              <a:rPr lang="en-US" altLang="zh-CN" dirty="0" smtClean="0"/>
              <a:t>Miner</a:t>
            </a:r>
          </a:p>
          <a:p>
            <a:r>
              <a:rPr lang="en-US" altLang="zh-CN" dirty="0" smtClean="0"/>
              <a:t>Peer</a:t>
            </a:r>
          </a:p>
          <a:p>
            <a:r>
              <a:rPr lang="en-US" altLang="zh-CN" dirty="0" smtClean="0"/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181280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zh-CN" altLang="en-US" dirty="0" smtClean="0"/>
              <a:t>模块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KeyValue</a:t>
            </a:r>
            <a:endParaRPr lang="en-US" dirty="0" smtClean="0"/>
          </a:p>
          <a:p>
            <a:r>
              <a:rPr lang="en-US" altLang="zh-CN" dirty="0" smtClean="0"/>
              <a:t>Storage transaction</a:t>
            </a:r>
            <a:endParaRPr lang="en-US" dirty="0" smtClean="0"/>
          </a:p>
          <a:p>
            <a:r>
              <a:rPr lang="en-US" dirty="0" smtClean="0"/>
              <a:t>Snapshot</a:t>
            </a:r>
          </a:p>
          <a:p>
            <a:r>
              <a:rPr lang="en-US" dirty="0" smtClean="0"/>
              <a:t>Redo Log</a:t>
            </a:r>
          </a:p>
          <a:p>
            <a:r>
              <a:rPr lang="en-US" dirty="0" smtClean="0"/>
              <a:t>Snapshot View</a:t>
            </a:r>
          </a:p>
          <a:p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manager</a:t>
            </a:r>
            <a:endParaRPr lang="en-US" dirty="0" smtClean="0"/>
          </a:p>
          <a:p>
            <a:r>
              <a:rPr lang="en-US" dirty="0" err="1" smtClean="0"/>
              <a:t>Sqlite</a:t>
            </a:r>
            <a:r>
              <a:rPr lang="zh-CN" altLang="en-US" dirty="0" smtClean="0"/>
              <a:t>后端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9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BlockHeader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impstamp</a:t>
            </a:r>
            <a:endParaRPr lang="en-US" altLang="zh-CN" dirty="0" smtClean="0"/>
          </a:p>
          <a:p>
            <a:pPr lvl="1"/>
            <a:r>
              <a:rPr lang="en-US" altLang="zh-CN" dirty="0" err="1"/>
              <a:t>preblockhash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transaction hash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eceipt hash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torage hash</a:t>
            </a:r>
          </a:p>
          <a:p>
            <a:pPr lvl="1"/>
            <a:r>
              <a:rPr lang="en-US" altLang="zh-CN" dirty="0"/>
              <a:t>verify</a:t>
            </a:r>
            <a:endParaRPr lang="en-US" altLang="zh-CN" dirty="0" smtClean="0"/>
          </a:p>
          <a:p>
            <a:pPr lvl="1"/>
            <a:r>
              <a:rPr lang="zh-CN" altLang="en-US" dirty="0"/>
              <a:t>扩展</a:t>
            </a:r>
            <a:endParaRPr lang="en-US" altLang="zh-CN" dirty="0" smtClean="0"/>
          </a:p>
          <a:p>
            <a:r>
              <a:rPr lang="en-US" altLang="zh-CN" dirty="0" err="1" smtClean="0"/>
              <a:t>BlockContent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ransaction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eceipt</a:t>
            </a:r>
          </a:p>
          <a:p>
            <a:pPr lvl="1"/>
            <a:r>
              <a:rPr lang="zh-CN" altLang="en-US" dirty="0"/>
              <a:t>扩展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0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ransaction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ethod</a:t>
            </a:r>
          </a:p>
          <a:p>
            <a:pPr lvl="1"/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/>
              <a:t>nonce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signature</a:t>
            </a:r>
          </a:p>
          <a:p>
            <a:pPr lvl="1"/>
            <a:r>
              <a:rPr lang="zh-CN" altLang="en-US" dirty="0"/>
              <a:t>扩展</a:t>
            </a:r>
            <a:endParaRPr lang="en-US" altLang="zh-CN" dirty="0" smtClean="0"/>
          </a:p>
          <a:p>
            <a:r>
              <a:rPr lang="en-US" altLang="zh-CN" dirty="0" smtClean="0"/>
              <a:t>receipt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eturn code</a:t>
            </a:r>
          </a:p>
          <a:p>
            <a:pPr lvl="1"/>
            <a:r>
              <a:rPr lang="en-US" altLang="zh-CN" dirty="0"/>
              <a:t>log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7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Pending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add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 nonce</a:t>
            </a:r>
          </a:p>
          <a:p>
            <a:pPr lvl="1"/>
            <a:r>
              <a:rPr lang="en-US" altLang="zh-CN" dirty="0" smtClean="0"/>
              <a:t>by value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pply </a:t>
            </a:r>
            <a:r>
              <a:rPr lang="en-US" altLang="zh-CN" dirty="0"/>
              <a:t>b</a:t>
            </a:r>
            <a:r>
              <a:rPr lang="en-US" altLang="zh-CN" dirty="0" smtClean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8645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211</Words>
  <Application>Microsoft Office PowerPoint</Application>
  <PresentationFormat>宽屏</PresentationFormat>
  <Paragraphs>117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Arial</vt:lpstr>
      <vt:lpstr>Calibri</vt:lpstr>
      <vt:lpstr>Calibri Light</vt:lpstr>
      <vt:lpstr>回顾</vt:lpstr>
      <vt:lpstr>ChainSDK</vt:lpstr>
      <vt:lpstr>区块链发展</vt:lpstr>
      <vt:lpstr>准备知识</vt:lpstr>
      <vt:lpstr>整体结构</vt:lpstr>
      <vt:lpstr>App结构：Coin Demo</vt:lpstr>
      <vt:lpstr>Storage模块</vt:lpstr>
      <vt:lpstr>Block模块</vt:lpstr>
      <vt:lpstr>Transaction模块</vt:lpstr>
      <vt:lpstr>Pending模块</vt:lpstr>
      <vt:lpstr>Executor模块</vt:lpstr>
      <vt:lpstr>Node模块</vt:lpstr>
      <vt:lpstr>Chain</vt:lpstr>
      <vt:lpstr>Consensus</vt:lpstr>
      <vt:lpstr>Host</vt:lpstr>
      <vt:lpstr>Client sdk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ChainSDK</dc:title>
  <dc:creator>Tsukasa CJ</dc:creator>
  <cp:lastModifiedBy>Tsukasa CJ</cp:lastModifiedBy>
  <cp:revision>7</cp:revision>
  <dcterms:created xsi:type="dcterms:W3CDTF">2018-06-27T10:02:50Z</dcterms:created>
  <dcterms:modified xsi:type="dcterms:W3CDTF">2018-06-27T10:54:00Z</dcterms:modified>
</cp:coreProperties>
</file>