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"/>
              <a:t>Self Balancing Unicycle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Overview</a:t>
            </a:r>
          </a:p>
        </p:txBody>
      </p:sp>
      <p:sp>
        <p:nvSpPr>
          <p:cNvPr id="30" name="Shape 30"/>
          <p:cNvSpPr/>
          <p:nvPr/>
        </p:nvSpPr>
        <p:spPr>
          <a:xfrm>
            <a:off y="1722800" x="870775"/>
            <a:ext cy="4152899" cx="23494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y="1417637" x="4815525"/>
            <a:ext cy="4945519" cx="32909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System Description</a:t>
            </a:r>
          </a:p>
        </p:txBody>
      </p:sp>
      <p:sp>
        <p:nvSpPr>
          <p:cNvPr id="37" name="Shape 37"/>
          <p:cNvSpPr/>
          <p:nvPr/>
        </p:nvSpPr>
        <p:spPr>
          <a:xfrm>
            <a:off y="1605850" x="1566775"/>
            <a:ext cy="4562475" cx="5943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System Modeling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Technical Specifications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pic of cRIO, motor controller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Controls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Unforeseen Challenges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Testing Plan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Suggestions for Improvement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