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62" r:id="rId4"/>
    <p:sldId id="257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719" autoAdjust="0"/>
  </p:normalViewPr>
  <p:slideViewPr>
    <p:cSldViewPr>
      <p:cViewPr varScale="1">
        <p:scale>
          <a:sx n="83" d="100"/>
          <a:sy n="83" d="100"/>
        </p:scale>
        <p:origin x="-24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llinka\Documents\Courses-Synced\Design\Parts%20Lis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Sheet1!$A$40:$A$48</c:f>
              <c:strCache>
                <c:ptCount val="9"/>
                <c:pt idx="0">
                  <c:v>LabVIEW Robotics </c:v>
                </c:pt>
                <c:pt idx="1">
                  <c:v>Real Time Controller</c:v>
                </c:pt>
                <c:pt idx="2">
                  <c:v>Controller Interface Module</c:v>
                </c:pt>
                <c:pt idx="3">
                  <c:v>Wheel and Gyro Motors</c:v>
                </c:pt>
                <c:pt idx="4">
                  <c:v>Motor Controller</c:v>
                </c:pt>
                <c:pt idx="5">
                  <c:v>Wrist Motor</c:v>
                </c:pt>
                <c:pt idx="6">
                  <c:v>Wrist Motor Controller</c:v>
                </c:pt>
                <c:pt idx="7">
                  <c:v>Battery </c:v>
                </c:pt>
                <c:pt idx="8">
                  <c:v>Inertial Measurement Unit </c:v>
                </c:pt>
              </c:strCache>
            </c:strRef>
          </c:cat>
          <c:val>
            <c:numRef>
              <c:f>Sheet1!$B$40:$B$48</c:f>
              <c:numCache>
                <c:formatCode>"$"#,##0_);[Red]\("$"#,##0\)</c:formatCode>
                <c:ptCount val="9"/>
                <c:pt idx="0">
                  <c:v>15000</c:v>
                </c:pt>
                <c:pt idx="1">
                  <c:v>8000</c:v>
                </c:pt>
                <c:pt idx="2">
                  <c:v>600</c:v>
                </c:pt>
                <c:pt idx="3">
                  <c:v>150</c:v>
                </c:pt>
                <c:pt idx="4">
                  <c:v>350</c:v>
                </c:pt>
                <c:pt idx="5">
                  <c:v>150</c:v>
                </c:pt>
                <c:pt idx="6">
                  <c:v>400</c:v>
                </c:pt>
                <c:pt idx="7">
                  <c:v>90</c:v>
                </c:pt>
                <c:pt idx="8">
                  <c:v>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5F709-70B9-44CF-9583-CE5E8BB940C9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730FD-C6BC-477E-BE6D-ACEDDE1EC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70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been asked by national instruments to design and build a self balancing unicycle robot to showcase NI’s newest robotics toolkit.  National Instruments has developed a full real time controlling suite to be all encompassing with the LabVIEW Robotics toolkit and their Real-Time controllers, specifically to us the compact Rio, or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will start by modeling the system in the </a:t>
            </a:r>
            <a:r>
              <a:rPr lang="en-US" baseline="0" dirty="0" err="1" smtClean="0"/>
              <a:t>labview</a:t>
            </a:r>
            <a:r>
              <a:rPr lang="en-US" baseline="0" dirty="0" smtClean="0"/>
              <a:t> robotics environment simulator, and develop our control algorithms using the simulator.  Then, once we are confident in our control algorithms, we will use the </a:t>
            </a:r>
            <a:r>
              <a:rPr lang="en-US" baseline="0" dirty="0" err="1" smtClean="0"/>
              <a:t>cRIO</a:t>
            </a:r>
            <a:r>
              <a:rPr lang="en-US" baseline="0" dirty="0" smtClean="0"/>
              <a:t> to control our physical robot.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3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you can see our project plan.  An</a:t>
            </a:r>
            <a:r>
              <a:rPr lang="en-US" baseline="0" dirty="0" smtClean="0"/>
              <a:t> important thing to note is how long we are leaving purely for debugging.  We have a good understanding of the problem, and are confident that our solution will work, but one thing that we determined very early was that we would like to have a working version of it before the end of winter quarter to leave plenty of time to tune our control algorithm.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8730FD-C6BC-477E-BE6D-ACEDDE1EC80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4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2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3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4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3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1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9AE1-A401-4F0B-A57C-F080C32AA9EE}" type="datetimeFigureOut">
              <a:rPr lang="en-US" smtClean="0"/>
              <a:t>10/16/2012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A69CE-ECE2-4CF6-93E0-8F506777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/>
          <a:lstStyle/>
          <a:p>
            <a:r>
              <a:rPr lang="en-US" dirty="0" smtClean="0"/>
              <a:t>Use NI components to design and build a self balancing robotic unicycle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2" r="26331"/>
          <a:stretch/>
        </p:blipFill>
        <p:spPr>
          <a:xfrm>
            <a:off x="5410200" y="1643449"/>
            <a:ext cx="336332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5000" cy="4525963"/>
          </a:xfrm>
        </p:spPr>
        <p:txBody>
          <a:bodyPr/>
          <a:lstStyle/>
          <a:p>
            <a:r>
              <a:rPr lang="en-US" dirty="0" smtClean="0"/>
              <a:t>Robotics Environment Simulator</a:t>
            </a:r>
          </a:p>
          <a:p>
            <a:r>
              <a:rPr lang="en-US" dirty="0" smtClean="0"/>
              <a:t>NIs </a:t>
            </a:r>
            <a:r>
              <a:rPr lang="en-US" dirty="0" err="1" smtClean="0"/>
              <a:t>cRIO</a:t>
            </a:r>
            <a:r>
              <a:rPr lang="en-US" dirty="0" smtClean="0"/>
              <a:t> real-time controller</a:t>
            </a:r>
          </a:p>
          <a:p>
            <a:r>
              <a:rPr lang="en-US" dirty="0" smtClean="0"/>
              <a:t>State Space Control Design</a:t>
            </a:r>
          </a:p>
          <a:p>
            <a:r>
              <a:rPr lang="en-US" dirty="0" smtClean="0"/>
              <a:t>Robot Construction</a:t>
            </a:r>
          </a:p>
          <a:p>
            <a:r>
              <a:rPr lang="en-US" dirty="0" smtClean="0"/>
              <a:t>Debugging</a:t>
            </a:r>
          </a:p>
          <a:p>
            <a:endParaRPr lang="en-US" dirty="0"/>
          </a:p>
        </p:txBody>
      </p:sp>
      <p:pic>
        <p:nvPicPr>
          <p:cNvPr id="4" name="Picture 4" descr="http://sine.ni.com/images/products/us/crio-9024_l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3" t="4817" r="16365" b="7120"/>
          <a:stretch/>
        </p:blipFill>
        <p:spPr bwMode="auto">
          <a:xfrm>
            <a:off x="6324600" y="2209800"/>
            <a:ext cx="1981200" cy="180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0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Use of aluminum Extrusion</a:t>
            </a:r>
          </a:p>
          <a:p>
            <a:r>
              <a:rPr lang="en-US" dirty="0" smtClean="0"/>
              <a:t>Ease to use</a:t>
            </a:r>
          </a:p>
          <a:p>
            <a:r>
              <a:rPr lang="en-US" dirty="0" smtClean="0"/>
              <a:t>Versatile</a:t>
            </a:r>
          </a:p>
          <a:p>
            <a:r>
              <a:rPr lang="en-US" dirty="0" smtClean="0"/>
              <a:t>Very adaptable to future changes</a:t>
            </a:r>
          </a:p>
          <a:p>
            <a:r>
              <a:rPr lang="en-US" dirty="0" smtClean="0"/>
              <a:t>Brackets Necessary</a:t>
            </a:r>
            <a:endParaRPr lang="en-US" dirty="0"/>
          </a:p>
        </p:txBody>
      </p:sp>
      <p:pic>
        <p:nvPicPr>
          <p:cNvPr id="3076" name="Picture 4" descr="C:\Users\collinka\Desktop\enclos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24" y="4419600"/>
            <a:ext cx="2138575" cy="215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collinka\Desktop\51AHKwFQaNL._SL500_AA3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050" y="15240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49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 descr="C:\Users\collinka\Documents\Courses-Synced\Design\Project Diagram Fall Presenta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8459"/>
            <a:ext cx="9036087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62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List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997356"/>
              </p:ext>
            </p:extLst>
          </p:nvPr>
        </p:nvGraphicFramePr>
        <p:xfrm>
          <a:off x="1447800" y="1905000"/>
          <a:ext cx="6019800" cy="403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2800"/>
                <a:gridCol w="2667000"/>
              </a:tblGrid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LabVIEW Robotics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$15,000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Real Time Controller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$8,000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Controller Interface Module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$600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Wheel and Gyro Motors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$150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Wrist Motor Controller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$400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Battery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$90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Inertial Measurement Unit 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$3,000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36714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0" i="0" u="none" strike="noStrike" dirty="0" smtClean="0">
                          <a:effectLst/>
                          <a:latin typeface="Arial"/>
                        </a:rPr>
                        <a:t>Total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$27,740 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41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 Breakdown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296199"/>
              </p:ext>
            </p:extLst>
          </p:nvPr>
        </p:nvGraphicFramePr>
        <p:xfrm>
          <a:off x="152400" y="1295400"/>
          <a:ext cx="86868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22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282</Words>
  <Application>Microsoft Office PowerPoint</Application>
  <PresentationFormat>On-screen Show (4:3)</PresentationFormat>
  <Paragraphs>44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Overview</vt:lpstr>
      <vt:lpstr>Project Plan</vt:lpstr>
      <vt:lpstr>Building the Robot</vt:lpstr>
      <vt:lpstr>Project Diagram</vt:lpstr>
      <vt:lpstr>Parts List</vt:lpstr>
      <vt:lpstr>Budget Breakdown</vt:lpstr>
    </vt:vector>
  </TitlesOfParts>
  <Company>Rose-Hulman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\</dc:creator>
  <cp:lastModifiedBy>\</cp:lastModifiedBy>
  <cp:revision>10</cp:revision>
  <dcterms:created xsi:type="dcterms:W3CDTF">2012-10-16T19:45:25Z</dcterms:created>
  <dcterms:modified xsi:type="dcterms:W3CDTF">2012-10-17T00:51:11Z</dcterms:modified>
</cp:coreProperties>
</file>