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43891200" cy="32918400"/>
  <p:notesSz cx="6858000" cy="9144000"/>
  <p:defaultTextStyle>
    <a:defPPr>
      <a:defRPr lang="en-US"/>
    </a:defPPr>
    <a:lvl1pPr marL="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1pPr>
    <a:lvl2pPr marL="219456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2pPr>
    <a:lvl3pPr marL="438912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3pPr>
    <a:lvl4pPr marL="658368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4pPr>
    <a:lvl5pPr marL="877824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5pPr>
    <a:lvl6pPr marL="1097280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6pPr>
    <a:lvl7pPr marL="1316736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7pPr>
    <a:lvl8pPr marL="1536192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8pPr>
    <a:lvl9pPr marL="1755648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24" d="100"/>
          <a:sy n="24" d="100"/>
        </p:scale>
        <p:origin x="-2142" y="-138"/>
      </p:cViewPr>
      <p:guideLst>
        <p:guide orient="horz" pos="10368"/>
        <p:guide pos="138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10226042"/>
            <a:ext cx="37307520" cy="705612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3680" y="18653760"/>
            <a:ext cx="30723840" cy="8412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583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778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3E63E-09FA-41D7-AF21-C61317062C8C}" type="datetimeFigureOut">
              <a:rPr lang="en-US" smtClean="0"/>
              <a:t>2/7/2013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0DA57-DB54-492C-9260-DAE91626B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457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3E63E-09FA-41D7-AF21-C61317062C8C}" type="datetimeFigureOut">
              <a:rPr lang="en-US" smtClean="0"/>
              <a:t>2/7/2013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0DA57-DB54-492C-9260-DAE91626B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609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2742905" y="6324600"/>
            <a:ext cx="47404018" cy="1348206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0843" y="6324600"/>
            <a:ext cx="141480542" cy="1348206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3E63E-09FA-41D7-AF21-C61317062C8C}" type="datetimeFigureOut">
              <a:rPr lang="en-US" smtClean="0"/>
              <a:t>2/7/2013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0DA57-DB54-492C-9260-DAE91626B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306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3E63E-09FA-41D7-AF21-C61317062C8C}" type="datetimeFigureOut">
              <a:rPr lang="en-US" smtClean="0"/>
              <a:t>2/7/2013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0DA57-DB54-492C-9260-DAE91626B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470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2" y="21153122"/>
            <a:ext cx="37307520" cy="6537960"/>
          </a:xfrm>
        </p:spPr>
        <p:txBody>
          <a:bodyPr anchor="t"/>
          <a:lstStyle>
            <a:lvl1pPr algn="l">
              <a:defRPr sz="192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2" y="13952225"/>
            <a:ext cx="37307520" cy="7200898"/>
          </a:xfrm>
        </p:spPr>
        <p:txBody>
          <a:bodyPr anchor="b"/>
          <a:lstStyle>
            <a:lvl1pPr marL="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1pPr>
            <a:lvl2pPr marL="2194560" indent="0">
              <a:buNone/>
              <a:defRPr sz="8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3E63E-09FA-41D7-AF21-C61317062C8C}" type="datetimeFigureOut">
              <a:rPr lang="en-US" smtClean="0"/>
              <a:t>2/7/2013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0DA57-DB54-492C-9260-DAE91626B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226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530842" y="36865560"/>
            <a:ext cx="94442280" cy="10427970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5704642" y="36865560"/>
            <a:ext cx="94442280" cy="10427970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3E63E-09FA-41D7-AF21-C61317062C8C}" type="datetimeFigureOut">
              <a:rPr lang="en-US" smtClean="0"/>
              <a:t>2/7/2013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0DA57-DB54-492C-9260-DAE91626B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289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0" y="1318262"/>
            <a:ext cx="39502080" cy="54864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368542"/>
            <a:ext cx="19392902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4560" y="10439400"/>
            <a:ext cx="19392902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6122" y="7368542"/>
            <a:ext cx="19400520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122" y="10439400"/>
            <a:ext cx="19400520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3E63E-09FA-41D7-AF21-C61317062C8C}" type="datetimeFigureOut">
              <a:rPr lang="en-US" smtClean="0"/>
              <a:t>2/7/2013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0DA57-DB54-492C-9260-DAE91626B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232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3E63E-09FA-41D7-AF21-C61317062C8C}" type="datetimeFigureOut">
              <a:rPr lang="en-US" smtClean="0"/>
              <a:t>2/7/2013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0DA57-DB54-492C-9260-DAE91626B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94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3E63E-09FA-41D7-AF21-C61317062C8C}" type="datetimeFigureOut">
              <a:rPr lang="en-US" smtClean="0"/>
              <a:t>2/7/2013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0DA57-DB54-492C-9260-DAE91626B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624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3" y="1310640"/>
            <a:ext cx="14439902" cy="5577840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240" y="1310643"/>
            <a:ext cx="24536400" cy="28094942"/>
          </a:xfrm>
        </p:spPr>
        <p:txBody>
          <a:bodyPr/>
          <a:lstStyle>
            <a:lvl1pPr>
              <a:defRPr sz="15400"/>
            </a:lvl1pPr>
            <a:lvl2pPr>
              <a:defRPr sz="13400"/>
            </a:lvl2pPr>
            <a:lvl3pPr>
              <a:defRPr sz="1150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3" y="6888483"/>
            <a:ext cx="14439902" cy="22517102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3E63E-09FA-41D7-AF21-C61317062C8C}" type="datetimeFigureOut">
              <a:rPr lang="en-US" smtClean="0"/>
              <a:t>2/7/2013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0DA57-DB54-492C-9260-DAE91626B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926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982" y="23042880"/>
            <a:ext cx="26334720" cy="2720342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2982" y="2941320"/>
            <a:ext cx="26334720" cy="19751040"/>
          </a:xfrm>
        </p:spPr>
        <p:txBody>
          <a:bodyPr/>
          <a:lstStyle>
            <a:lvl1pPr marL="0" indent="0">
              <a:buNone/>
              <a:defRPr sz="15400"/>
            </a:lvl1pPr>
            <a:lvl2pPr marL="2194560" indent="0">
              <a:buNone/>
              <a:defRPr sz="13400"/>
            </a:lvl2pPr>
            <a:lvl3pPr marL="4389120" indent="0">
              <a:buNone/>
              <a:defRPr sz="1150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2982" y="25763222"/>
            <a:ext cx="26334720" cy="3863338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3E63E-09FA-41D7-AF21-C61317062C8C}" type="datetimeFigureOut">
              <a:rPr lang="en-US" smtClean="0"/>
              <a:t>2/7/2013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0DA57-DB54-492C-9260-DAE91626B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132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94560" y="1318262"/>
            <a:ext cx="39502080" cy="5486400"/>
          </a:xfrm>
          <a:prstGeom prst="rect">
            <a:avLst/>
          </a:prstGeom>
        </p:spPr>
        <p:txBody>
          <a:bodyPr vert="horz" lIns="438912" tIns="219456" rIns="438912" bIns="219456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680963"/>
            <a:ext cx="39502080" cy="21724622"/>
          </a:xfrm>
          <a:prstGeom prst="rect">
            <a:avLst/>
          </a:prstGeom>
        </p:spPr>
        <p:txBody>
          <a:bodyPr vert="horz" lIns="438912" tIns="219456" rIns="438912" bIns="21945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94560" y="30510482"/>
            <a:ext cx="102412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l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83E63E-09FA-41D7-AF21-C61317062C8C}" type="datetimeFigureOut">
              <a:rPr lang="en-US" smtClean="0"/>
              <a:t>2/7/2013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996160" y="30510482"/>
            <a:ext cx="138988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ct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455360" y="30510482"/>
            <a:ext cx="102412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00DA57-DB54-492C-9260-DAE91626B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303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389120" rtl="0" eaLnBrk="1" latinLnBrk="0" hangingPunct="1">
        <a:spcBef>
          <a:spcPct val="0"/>
        </a:spcBef>
        <a:buNone/>
        <a:defRPr sz="21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45920" indent="-1645920" algn="l" defTabSz="4389120" rtl="0" eaLnBrk="1" latinLnBrk="0" hangingPunct="1">
        <a:spcBef>
          <a:spcPct val="20000"/>
        </a:spcBef>
        <a:buFont typeface="Arial" pitchFamily="34" charset="0"/>
        <a:buChar char="•"/>
        <a:defRPr sz="15400" kern="1200">
          <a:solidFill>
            <a:schemeClr val="tx1"/>
          </a:solidFill>
          <a:latin typeface="+mn-lt"/>
          <a:ea typeface="+mn-ea"/>
          <a:cs typeface="+mn-cs"/>
        </a:defRPr>
      </a:lvl1pPr>
      <a:lvl2pPr marL="3566160" indent="-1371600" algn="l" defTabSz="4389120" rtl="0" eaLnBrk="1" latinLnBrk="0" hangingPunct="1">
        <a:spcBef>
          <a:spcPct val="20000"/>
        </a:spcBef>
        <a:buFont typeface="Arial" pitchFamily="34" charset="0"/>
        <a:buChar char="–"/>
        <a:defRPr sz="134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spcBef>
          <a:spcPct val="20000"/>
        </a:spcBef>
        <a:buFont typeface="Arial" pitchFamily="34" charset="0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spcBef>
          <a:spcPct val="20000"/>
        </a:spcBef>
        <a:buFont typeface="Arial" pitchFamily="34" charset="0"/>
        <a:buChar char="»"/>
        <a:defRPr sz="9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13" Type="http://schemas.openxmlformats.org/officeDocument/2006/relationships/image" Target="../media/image12.jp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wmf"/><Relationship Id="rId12" Type="http://schemas.openxmlformats.org/officeDocument/2006/relationships/image" Target="../media/image11.jpe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wmf"/><Relationship Id="rId11" Type="http://schemas.openxmlformats.org/officeDocument/2006/relationships/image" Target="../media/image10.jpeg"/><Relationship Id="rId5" Type="http://schemas.openxmlformats.org/officeDocument/2006/relationships/image" Target="../media/image4.jpg"/><Relationship Id="rId15" Type="http://schemas.openxmlformats.org/officeDocument/2006/relationships/image" Target="../media/image14.png"/><Relationship Id="rId10" Type="http://schemas.openxmlformats.org/officeDocument/2006/relationships/image" Target="../media/image9.jpeg"/><Relationship Id="rId19" Type="http://schemas.openxmlformats.org/officeDocument/2006/relationships/image" Target="../media/image18.png"/><Relationship Id="rId4" Type="http://schemas.openxmlformats.org/officeDocument/2006/relationships/image" Target="../media/image3.jpg"/><Relationship Id="rId9" Type="http://schemas.openxmlformats.org/officeDocument/2006/relationships/image" Target="../media/image8.wmf"/><Relationship Id="rId14" Type="http://schemas.openxmlformats.org/officeDocument/2006/relationships/image" Target="../media/image1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2997649" y="5289828"/>
            <a:ext cx="7397025" cy="14157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Electrical design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427"/>
          <a:stretch/>
        </p:blipFill>
        <p:spPr bwMode="auto">
          <a:xfrm>
            <a:off x="18897600" y="13818935"/>
            <a:ext cx="5866558" cy="103886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7405" y="23130744"/>
            <a:ext cx="6781800" cy="492503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0"/>
            <a:ext cx="43891200" cy="4572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75700" y="976113"/>
            <a:ext cx="6172200" cy="261977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2182" y="1228194"/>
            <a:ext cx="8928636" cy="2137261"/>
          </a:xfrm>
          <a:prstGeom prst="rect">
            <a:avLst/>
          </a:prstGeom>
        </p:spPr>
      </p:pic>
      <p:cxnSp>
        <p:nvCxnSpPr>
          <p:cNvPr id="19" name="Straight Connector 18"/>
          <p:cNvCxnSpPr/>
          <p:nvPr/>
        </p:nvCxnSpPr>
        <p:spPr>
          <a:xfrm>
            <a:off x="14630400" y="4572000"/>
            <a:ext cx="0" cy="2834640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29260800" y="4572000"/>
            <a:ext cx="0" cy="2834640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0" y="18288000"/>
            <a:ext cx="14630400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29260800" y="18288000"/>
            <a:ext cx="14630400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14630400" y="11201400"/>
            <a:ext cx="14630400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14705758" y="24397741"/>
            <a:ext cx="14630400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892472" y="4978400"/>
            <a:ext cx="8845455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Mechanical Design</a:t>
            </a:r>
            <a:endParaRPr lang="en-US" dirty="0"/>
          </a:p>
        </p:txBody>
      </p:sp>
      <p:pic>
        <p:nvPicPr>
          <p:cNvPr id="37" name="Picture 36"/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582" y="8234361"/>
            <a:ext cx="2743200" cy="390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Picture 37"/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582" y="8735158"/>
            <a:ext cx="3695700" cy="52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Picture 38"/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4189" y="8529636"/>
            <a:ext cx="1019175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Picture 39"/>
          <p:cNvPicPr/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4189" y="8892320"/>
            <a:ext cx="3352800" cy="209550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TextBox 32"/>
          <p:cNvSpPr txBox="1"/>
          <p:nvPr/>
        </p:nvSpPr>
        <p:spPr>
          <a:xfrm>
            <a:off x="389909" y="7304536"/>
            <a:ext cx="3276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X-Y Direction</a:t>
            </a:r>
            <a:endParaRPr lang="en-US" sz="4000" dirty="0"/>
          </a:p>
        </p:txBody>
      </p:sp>
      <p:sp>
        <p:nvSpPr>
          <p:cNvPr id="42" name="TextBox 41"/>
          <p:cNvSpPr txBox="1"/>
          <p:nvPr/>
        </p:nvSpPr>
        <p:spPr>
          <a:xfrm>
            <a:off x="7874189" y="7278596"/>
            <a:ext cx="3276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Z-Y Direction</a:t>
            </a:r>
            <a:endParaRPr lang="en-US" sz="4000" dirty="0"/>
          </a:p>
        </p:txBody>
      </p:sp>
      <p:sp>
        <p:nvSpPr>
          <p:cNvPr id="45" name="TextBox 44"/>
          <p:cNvSpPr txBox="1"/>
          <p:nvPr/>
        </p:nvSpPr>
        <p:spPr>
          <a:xfrm>
            <a:off x="2366153" y="19400504"/>
            <a:ext cx="10189969" cy="14157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Control System Design</a:t>
            </a:r>
            <a:endParaRPr lang="en-US" dirty="0"/>
          </a:p>
        </p:txBody>
      </p:sp>
      <p:pic>
        <p:nvPicPr>
          <p:cNvPr id="26" name="Picture 4" descr="http://sine.ni.com/images/products/us/crio-9024_l.jpg"/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23" t="4817" r="16365" b="7120"/>
          <a:stretch/>
        </p:blipFill>
        <p:spPr bwMode="auto">
          <a:xfrm>
            <a:off x="31772592" y="13613007"/>
            <a:ext cx="1981200" cy="1802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10" descr="http://robotbox.net/sites/default/files/imagecache/normal/part_pics/roboteq-motor-controler/roboteq.jp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94917" y="13741653"/>
            <a:ext cx="2802488" cy="1474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8" descr="http://www.seattlerobotics.org/encoder/200610/article3/IMU%20Odometry,%20by%20David%20Anderson_files/3dmgx1.jp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41485" y="13573404"/>
            <a:ext cx="1676400" cy="1271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5279224" y="4953000"/>
            <a:ext cx="13650212" cy="14157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Self Balancing Unicycle Robot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5279224" y="6368772"/>
            <a:ext cx="5038174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u="sng" dirty="0" smtClean="0"/>
              <a:t>Team Members:</a:t>
            </a:r>
          </a:p>
          <a:p>
            <a:r>
              <a:rPr lang="en-US" sz="4400" dirty="0" smtClean="0"/>
              <a:t>Kevin Collins</a:t>
            </a:r>
          </a:p>
          <a:p>
            <a:r>
              <a:rPr lang="en-US" sz="4400" dirty="0" smtClean="0"/>
              <a:t>Spencer Carver</a:t>
            </a:r>
          </a:p>
          <a:p>
            <a:r>
              <a:rPr lang="en-US" sz="4400" dirty="0" smtClean="0"/>
              <a:t>Ander Solorzano</a:t>
            </a:r>
          </a:p>
          <a:p>
            <a:r>
              <a:rPr lang="en-US" sz="4400" dirty="0" smtClean="0"/>
              <a:t>Ruffin White-Magner</a:t>
            </a:r>
            <a:endParaRPr lang="en-US" sz="4400" dirty="0"/>
          </a:p>
        </p:txBody>
      </p:sp>
      <p:sp>
        <p:nvSpPr>
          <p:cNvPr id="44" name="TextBox 43"/>
          <p:cNvSpPr txBox="1"/>
          <p:nvPr/>
        </p:nvSpPr>
        <p:spPr>
          <a:xfrm>
            <a:off x="22631400" y="6336744"/>
            <a:ext cx="598057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u="sng" dirty="0" smtClean="0"/>
              <a:t>Client:</a:t>
            </a:r>
            <a:endParaRPr lang="en-US" sz="4400" dirty="0" smtClean="0"/>
          </a:p>
          <a:p>
            <a:r>
              <a:rPr lang="en-US" sz="4400" dirty="0" smtClean="0"/>
              <a:t>Andy Chang</a:t>
            </a:r>
          </a:p>
          <a:p>
            <a:r>
              <a:rPr lang="en-US" sz="4400" dirty="0" smtClean="0"/>
              <a:t>(National Instruments)</a:t>
            </a:r>
          </a:p>
          <a:p>
            <a:r>
              <a:rPr lang="en-US" sz="4400" b="1" u="sng" dirty="0" smtClean="0"/>
              <a:t>Supervisor:</a:t>
            </a:r>
          </a:p>
          <a:p>
            <a:r>
              <a:rPr lang="en-US" sz="4400" dirty="0" smtClean="0"/>
              <a:t>Dr. Robert Throne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8420229" y="11839992"/>
            <a:ext cx="7201459" cy="14157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Unicycle Design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33998934" y="19400504"/>
            <a:ext cx="4959371" cy="14157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Simulation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0175" y="13994079"/>
            <a:ext cx="4448760" cy="311413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36" t="2662" r="4439" b="5292"/>
          <a:stretch/>
        </p:blipFill>
        <p:spPr>
          <a:xfrm>
            <a:off x="1460310" y="14844938"/>
            <a:ext cx="1992574" cy="2037343"/>
          </a:xfrm>
          <a:prstGeom prst="rect">
            <a:avLst/>
          </a:prstGeom>
        </p:spPr>
      </p:pic>
      <p:grpSp>
        <p:nvGrpSpPr>
          <p:cNvPr id="66" name="Group 65"/>
          <p:cNvGrpSpPr/>
          <p:nvPr/>
        </p:nvGrpSpPr>
        <p:grpSpPr>
          <a:xfrm>
            <a:off x="10903148" y="6113797"/>
            <a:ext cx="3223292" cy="7012837"/>
            <a:chOff x="10712750" y="10668000"/>
            <a:chExt cx="3223292" cy="7012837"/>
          </a:xfrm>
        </p:grpSpPr>
        <p:pic>
          <p:nvPicPr>
            <p:cNvPr id="41" name="Picture 40"/>
            <p:cNvPicPr>
              <a:picLocks noChangeAspect="1"/>
            </p:cNvPicPr>
            <p:nvPr/>
          </p:nvPicPr>
          <p:blipFill rotWithShape="1"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4550"/>
            <a:stretch/>
          </p:blipFill>
          <p:spPr>
            <a:xfrm rot="843993">
              <a:off x="10712750" y="11999058"/>
              <a:ext cx="2841720" cy="5681779"/>
            </a:xfrm>
            <a:prstGeom prst="rect">
              <a:avLst/>
            </a:prstGeom>
          </p:spPr>
        </p:pic>
        <p:cxnSp>
          <p:nvCxnSpPr>
            <p:cNvPr id="21" name="Straight Connector 20"/>
            <p:cNvCxnSpPr/>
            <p:nvPr/>
          </p:nvCxnSpPr>
          <p:spPr>
            <a:xfrm>
              <a:off x="11484592" y="10668000"/>
              <a:ext cx="0" cy="6705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flipH="1">
              <a:off x="11484592" y="10834048"/>
              <a:ext cx="1676400" cy="6553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13551270" y="11514036"/>
              <a:ext cx="38477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4000" dirty="0" smtClean="0"/>
                <a:t>τ</a:t>
              </a:r>
              <a:endParaRPr lang="en-US" sz="4000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1960221" y="10806150"/>
              <a:ext cx="52632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4000" dirty="0" smtClean="0"/>
                <a:t>θ</a:t>
              </a:r>
              <a:endParaRPr lang="en-US" sz="4000" dirty="0"/>
            </a:p>
          </p:txBody>
        </p:sp>
        <p:sp>
          <p:nvSpPr>
            <p:cNvPr id="55" name="Curved Down Arrow 54"/>
            <p:cNvSpPr/>
            <p:nvPr/>
          </p:nvSpPr>
          <p:spPr>
            <a:xfrm rot="1055557" flipH="1">
              <a:off x="11679536" y="11726622"/>
              <a:ext cx="2247900" cy="990600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2318526" y="6430637"/>
            <a:ext cx="3944090" cy="6421420"/>
            <a:chOff x="3686981" y="6609834"/>
            <a:chExt cx="3944090" cy="6421420"/>
          </a:xfrm>
        </p:grpSpPr>
        <p:pic>
          <p:nvPicPr>
            <p:cNvPr id="36" name="Picture 35"/>
            <p:cNvPicPr>
              <a:picLocks noChangeAspect="1"/>
            </p:cNvPicPr>
            <p:nvPr/>
          </p:nvPicPr>
          <p:blipFill rotWithShape="1"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32" r="54600"/>
            <a:stretch/>
          </p:blipFill>
          <p:spPr>
            <a:xfrm rot="1268608">
              <a:off x="5042010" y="7316254"/>
              <a:ext cx="2589061" cy="5715000"/>
            </a:xfrm>
            <a:prstGeom prst="rect">
              <a:avLst/>
            </a:prstGeom>
          </p:spPr>
        </p:pic>
        <p:grpSp>
          <p:nvGrpSpPr>
            <p:cNvPr id="67" name="Group 66"/>
            <p:cNvGrpSpPr/>
            <p:nvPr/>
          </p:nvGrpSpPr>
          <p:grpSpPr>
            <a:xfrm>
              <a:off x="3686981" y="6609834"/>
              <a:ext cx="3628219" cy="5845792"/>
              <a:chOff x="3686981" y="6609834"/>
              <a:chExt cx="3628219" cy="5845792"/>
            </a:xfrm>
          </p:grpSpPr>
          <p:sp>
            <p:nvSpPr>
              <p:cNvPr id="57" name="Curved Down Arrow 56"/>
              <p:cNvSpPr/>
              <p:nvPr/>
            </p:nvSpPr>
            <p:spPr>
              <a:xfrm rot="17534477">
                <a:off x="3621558" y="10914775"/>
                <a:ext cx="2091102" cy="990600"/>
              </a:xfrm>
              <a:prstGeom prst="curved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8" name="Straight Connector 57"/>
              <p:cNvCxnSpPr/>
              <p:nvPr/>
            </p:nvCxnSpPr>
            <p:spPr>
              <a:xfrm flipV="1">
                <a:off x="5486400" y="7162800"/>
                <a:ext cx="1828800" cy="477216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 flipV="1">
                <a:off x="5486400" y="6609834"/>
                <a:ext cx="0" cy="529839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TextBox 63"/>
              <p:cNvSpPr txBox="1"/>
              <p:nvPr/>
            </p:nvSpPr>
            <p:spPr>
              <a:xfrm>
                <a:off x="5762005" y="7721738"/>
                <a:ext cx="127759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l-GR" sz="4000" dirty="0"/>
                  <a:t>α</a:t>
                </a:r>
                <a:endParaRPr lang="en-US" sz="4000" dirty="0"/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3686981" y="10702190"/>
                <a:ext cx="43957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l-GR" sz="4000" dirty="0" smtClean="0"/>
                  <a:t>τ</a:t>
                </a:r>
                <a:endParaRPr lang="en-US" sz="4000" dirty="0"/>
              </a:p>
            </p:txBody>
          </p:sp>
        </p:grpSp>
      </p:grpSp>
      <p:sp>
        <p:nvSpPr>
          <p:cNvPr id="70" name="TextBox 69"/>
          <p:cNvSpPr txBox="1"/>
          <p:nvPr/>
        </p:nvSpPr>
        <p:spPr>
          <a:xfrm>
            <a:off x="609600" y="13671981"/>
            <a:ext cx="3276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End Fasteners</a:t>
            </a:r>
            <a:endParaRPr lang="en-US" sz="4000" dirty="0"/>
          </a:p>
        </p:txBody>
      </p:sp>
      <p:sp>
        <p:nvSpPr>
          <p:cNvPr id="71" name="TextBox 70"/>
          <p:cNvSpPr txBox="1"/>
          <p:nvPr/>
        </p:nvSpPr>
        <p:spPr>
          <a:xfrm>
            <a:off x="8153400" y="13703626"/>
            <a:ext cx="3276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Anchor Bolts</a:t>
            </a:r>
            <a:endParaRPr lang="en-US" sz="4000" dirty="0"/>
          </a:p>
        </p:txBody>
      </p:sp>
      <p:pic>
        <p:nvPicPr>
          <p:cNvPr id="8" name="Picture 2" descr="C:\Users\solorzaa\Documents\GitHub\Archive\Apparel\Logos\RHRT R Gear 2.png"/>
          <p:cNvPicPr>
            <a:picLocks noChangeAspect="1" noChangeArrowheads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14"/>
          <a:stretch/>
        </p:blipFill>
        <p:spPr bwMode="auto">
          <a:xfrm>
            <a:off x="20193000" y="304800"/>
            <a:ext cx="2996059" cy="4026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solorzaa\Documents\GitHub\ROBO\Documentation\Pitchers\Power Circuit.png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32869" y="6652302"/>
            <a:ext cx="10940019" cy="6603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solorzaa\Documents\GitHub\ROBO\Documentation\Pitchers\Sim Model 3 white.png"/>
          <p:cNvPicPr>
            <a:picLocks noChangeAspect="1" noChangeArrowheads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893" t="4076" r="36718" b="6682"/>
          <a:stretch/>
        </p:blipFill>
        <p:spPr bwMode="auto">
          <a:xfrm>
            <a:off x="30018423" y="20688880"/>
            <a:ext cx="2744769" cy="491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0647697"/>
            <a:ext cx="7697976" cy="52449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1113" y="26212800"/>
            <a:ext cx="8917287" cy="6185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90656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</TotalTime>
  <Words>51</Words>
  <Application>Microsoft Office PowerPoint</Application>
  <PresentationFormat>Custom</PresentationFormat>
  <Paragraphs>24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collinka</dc:creator>
  <cp:lastModifiedBy>Ander A Solorzano</cp:lastModifiedBy>
  <cp:revision>18</cp:revision>
  <dcterms:created xsi:type="dcterms:W3CDTF">2013-02-06T17:09:47Z</dcterms:created>
  <dcterms:modified xsi:type="dcterms:W3CDTF">2013-02-08T02:19:32Z</dcterms:modified>
</cp:coreProperties>
</file>