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6" r:id="rId3"/>
    <p:sldId id="259" r:id="rId4"/>
    <p:sldId id="268" r:id="rId5"/>
    <p:sldId id="291" r:id="rId6"/>
    <p:sldId id="305" r:id="rId7"/>
    <p:sldId id="296" r:id="rId8"/>
    <p:sldId id="276" r:id="rId9"/>
    <p:sldId id="289" r:id="rId10"/>
    <p:sldId id="294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0CF"/>
    <a:srgbClr val="8F8FFF"/>
    <a:srgbClr val="6666FF"/>
    <a:srgbClr val="0066CC"/>
    <a:srgbClr val="72A2DC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21" autoAdjust="0"/>
  </p:normalViewPr>
  <p:slideViewPr>
    <p:cSldViewPr>
      <p:cViewPr varScale="1">
        <p:scale>
          <a:sx n="80" d="100"/>
          <a:sy n="80" d="100"/>
        </p:scale>
        <p:origin x="-24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B4CB2-A7E2-428B-B79F-A839B2C82A6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18CE-2326-4E90-83DF-11ED7A46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Kevin –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Spencer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7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8077200" cy="936625"/>
          </a:xfrm>
        </p:spPr>
        <p:txBody>
          <a:bodyPr>
            <a:normAutofit/>
          </a:bodyPr>
          <a:lstStyle/>
          <a:p>
            <a:r>
              <a:rPr lang="en-US" sz="4100" dirty="0" smtClean="0"/>
              <a:t>Self-Balancing Unicycle</a:t>
            </a:r>
            <a:endParaRPr lang="en-US" sz="4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4114800"/>
            <a:ext cx="68580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Client:		Andy Chang (National Instruments)</a:t>
            </a:r>
          </a:p>
          <a:p>
            <a:pPr algn="l"/>
            <a:r>
              <a:rPr lang="en-US" sz="2800" dirty="0" smtClean="0"/>
              <a:t>Supervisor:	Dr. Robert Throne</a:t>
            </a:r>
          </a:p>
          <a:p>
            <a:pPr algn="l"/>
            <a:r>
              <a:rPr lang="en-US" sz="2800" dirty="0" smtClean="0"/>
              <a:t>Leader:	Kevin Collins</a:t>
            </a:r>
          </a:p>
          <a:p>
            <a:pPr algn="l"/>
            <a:r>
              <a:rPr lang="en-US" sz="2800" dirty="0" smtClean="0"/>
              <a:t>Members:	Spencer Carver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Ander Solorzano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Ruffin White-Magner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467600" y="5387975"/>
            <a:ext cx="1676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Team</a:t>
            </a:r>
          </a:p>
          <a:p>
            <a:r>
              <a:rPr lang="en-US" sz="20200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04878"/>
            <a:ext cx="251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Recap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Recommendations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Robot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 - Questions</a:t>
            </a:r>
            <a:r>
              <a:rPr lang="en-US" sz="2800" dirty="0" smtClean="0"/>
              <a:t>?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Suggestions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" y="7620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453216" y="3244334"/>
            <a:ext cx="2480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04878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Recap of Fall &amp; Winter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04878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System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Testing Plan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Problems Encountered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 Lessons Learned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Problems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Robot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Problems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Lessons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130</Words>
  <Application>Microsoft Office PowerPoint</Application>
  <PresentationFormat>On-screen Show (4:3)</PresentationFormat>
  <Paragraphs>124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Self-Balancing Unicycle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Carver</dc:creator>
  <cp:lastModifiedBy>Spencer Carver</cp:lastModifiedBy>
  <cp:revision>63</cp:revision>
  <dcterms:created xsi:type="dcterms:W3CDTF">2011-10-05T00:57:43Z</dcterms:created>
  <dcterms:modified xsi:type="dcterms:W3CDTF">2013-05-13T19:09:31Z</dcterms:modified>
</cp:coreProperties>
</file>