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4" d="100"/>
          <a:sy n="24" d="100"/>
        </p:scale>
        <p:origin x="-2142" y="-13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5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0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0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7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2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8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3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2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2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3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3E63E-09FA-41D7-AF21-C61317062C8C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0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wmf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e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wmf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27"/>
          <a:stretch/>
        </p:blipFill>
        <p:spPr bwMode="auto">
          <a:xfrm>
            <a:off x="18897600" y="15316200"/>
            <a:ext cx="5866558" cy="10388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718" y="8514340"/>
            <a:ext cx="6781800" cy="49250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43891200" cy="457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5700" y="976113"/>
            <a:ext cx="6172200" cy="26197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82" y="1228194"/>
            <a:ext cx="8928636" cy="2137261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14630400" y="4572000"/>
            <a:ext cx="0" cy="283464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260800" y="4572000"/>
            <a:ext cx="0" cy="283464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0" y="18288000"/>
            <a:ext cx="146304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9336158" y="20816276"/>
            <a:ext cx="146304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4630400" y="11201400"/>
            <a:ext cx="146304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4630400" y="28803600"/>
            <a:ext cx="146304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92472" y="4978400"/>
            <a:ext cx="884545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Mechanical Design</a:t>
            </a:r>
            <a:endParaRPr lang="en-US" dirty="0"/>
          </a:p>
        </p:txBody>
      </p:sp>
      <p:pic>
        <p:nvPicPr>
          <p:cNvPr id="37" name="Picture 3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2" y="8234361"/>
            <a:ext cx="27432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2" y="8735158"/>
            <a:ext cx="36957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189" y="8529636"/>
            <a:ext cx="1019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189" y="8892320"/>
            <a:ext cx="335280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xtBox 32"/>
          <p:cNvSpPr txBox="1"/>
          <p:nvPr/>
        </p:nvSpPr>
        <p:spPr>
          <a:xfrm>
            <a:off x="389909" y="7304536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X-Y Direction</a:t>
            </a:r>
            <a:endParaRPr lang="en-US" sz="4000" dirty="0"/>
          </a:p>
        </p:txBody>
      </p:sp>
      <p:sp>
        <p:nvSpPr>
          <p:cNvPr id="42" name="TextBox 41"/>
          <p:cNvSpPr txBox="1"/>
          <p:nvPr/>
        </p:nvSpPr>
        <p:spPr>
          <a:xfrm>
            <a:off x="7874189" y="7278596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Z-Y Direction</a:t>
            </a:r>
            <a:endParaRPr lang="en-US" sz="4000" dirty="0"/>
          </a:p>
        </p:txBody>
      </p:sp>
      <p:sp>
        <p:nvSpPr>
          <p:cNvPr id="45" name="TextBox 44"/>
          <p:cNvSpPr txBox="1"/>
          <p:nvPr/>
        </p:nvSpPr>
        <p:spPr>
          <a:xfrm>
            <a:off x="2366153" y="19400504"/>
            <a:ext cx="1018996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System Design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79224" y="4953000"/>
            <a:ext cx="1365021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Self Balancing Unicycle Robot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79224" y="29305733"/>
            <a:ext cx="503817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smtClean="0"/>
              <a:t>Team Members:</a:t>
            </a:r>
          </a:p>
          <a:p>
            <a:r>
              <a:rPr lang="en-US" sz="4400" dirty="0" smtClean="0"/>
              <a:t>Kevin Collins</a:t>
            </a:r>
          </a:p>
          <a:p>
            <a:r>
              <a:rPr lang="en-US" sz="4400" dirty="0" smtClean="0"/>
              <a:t>Spencer Carver</a:t>
            </a:r>
          </a:p>
          <a:p>
            <a:r>
              <a:rPr lang="en-US" sz="4400" dirty="0" smtClean="0"/>
              <a:t>Ander Solorzano</a:t>
            </a:r>
          </a:p>
          <a:p>
            <a:r>
              <a:rPr lang="en-US" sz="4400" dirty="0" smtClean="0"/>
              <a:t>Ruffin White-Magner</a:t>
            </a:r>
            <a:endParaRPr lang="en-US" sz="4400" dirty="0"/>
          </a:p>
        </p:txBody>
      </p:sp>
      <p:sp>
        <p:nvSpPr>
          <p:cNvPr id="46" name="TextBox 45"/>
          <p:cNvSpPr txBox="1"/>
          <p:nvPr/>
        </p:nvSpPr>
        <p:spPr>
          <a:xfrm>
            <a:off x="18420229" y="11839992"/>
            <a:ext cx="720145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Unicycle Design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002247" y="4784100"/>
            <a:ext cx="495937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175" y="13994079"/>
            <a:ext cx="4448760" cy="31141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6" t="2662" r="4439" b="5292"/>
          <a:stretch/>
        </p:blipFill>
        <p:spPr>
          <a:xfrm>
            <a:off x="1460310" y="14844938"/>
            <a:ext cx="1992574" cy="2037343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10903148" y="6113797"/>
            <a:ext cx="3223292" cy="7012837"/>
            <a:chOff x="10712750" y="10668000"/>
            <a:chExt cx="3223292" cy="7012837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50"/>
            <a:stretch/>
          </p:blipFill>
          <p:spPr>
            <a:xfrm rot="843993">
              <a:off x="10712750" y="11999058"/>
              <a:ext cx="2841720" cy="5681779"/>
            </a:xfrm>
            <a:prstGeom prst="rect">
              <a:avLst/>
            </a:prstGeom>
          </p:spPr>
        </p:pic>
        <p:cxnSp>
          <p:nvCxnSpPr>
            <p:cNvPr id="21" name="Straight Connector 20"/>
            <p:cNvCxnSpPr/>
            <p:nvPr/>
          </p:nvCxnSpPr>
          <p:spPr>
            <a:xfrm>
              <a:off x="11484592" y="10668000"/>
              <a:ext cx="0" cy="6705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11484592" y="10834048"/>
              <a:ext cx="1676400" cy="6553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3551270" y="11514036"/>
              <a:ext cx="3847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000" dirty="0" smtClean="0"/>
                <a:t>τ</a:t>
              </a:r>
              <a:endParaRPr lang="en-US" sz="4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960221" y="10806150"/>
              <a:ext cx="526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000" dirty="0" smtClean="0"/>
                <a:t>θ</a:t>
              </a:r>
              <a:endParaRPr lang="en-US" sz="4000" dirty="0"/>
            </a:p>
          </p:txBody>
        </p:sp>
        <p:sp>
          <p:nvSpPr>
            <p:cNvPr id="55" name="Curved Down Arrow 54"/>
            <p:cNvSpPr/>
            <p:nvPr/>
          </p:nvSpPr>
          <p:spPr>
            <a:xfrm rot="1055557" flipH="1">
              <a:off x="11679536" y="11726622"/>
              <a:ext cx="2247900" cy="99060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318526" y="6430637"/>
            <a:ext cx="3944090" cy="6421420"/>
            <a:chOff x="3686981" y="6609834"/>
            <a:chExt cx="3944090" cy="64214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2" r="54600"/>
            <a:stretch/>
          </p:blipFill>
          <p:spPr>
            <a:xfrm rot="1268608">
              <a:off x="5042010" y="7316254"/>
              <a:ext cx="2589061" cy="5715000"/>
            </a:xfrm>
            <a:prstGeom prst="rect">
              <a:avLst/>
            </a:prstGeom>
          </p:spPr>
        </p:pic>
        <p:grpSp>
          <p:nvGrpSpPr>
            <p:cNvPr id="67" name="Group 66"/>
            <p:cNvGrpSpPr/>
            <p:nvPr/>
          </p:nvGrpSpPr>
          <p:grpSpPr>
            <a:xfrm>
              <a:off x="3686981" y="6609834"/>
              <a:ext cx="3628219" cy="5845792"/>
              <a:chOff x="3686981" y="6609834"/>
              <a:chExt cx="3628219" cy="5845792"/>
            </a:xfrm>
          </p:grpSpPr>
          <p:sp>
            <p:nvSpPr>
              <p:cNvPr id="57" name="Curved Down Arrow 56"/>
              <p:cNvSpPr/>
              <p:nvPr/>
            </p:nvSpPr>
            <p:spPr>
              <a:xfrm rot="17534477">
                <a:off x="3621558" y="10914775"/>
                <a:ext cx="2091102" cy="990600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V="1">
                <a:off x="5486400" y="7162800"/>
                <a:ext cx="1828800" cy="47721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5486400" y="6609834"/>
                <a:ext cx="0" cy="52983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5762005" y="7721738"/>
                <a:ext cx="1277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4000" dirty="0"/>
                  <a:t>α</a:t>
                </a:r>
                <a:endParaRPr lang="en-US" sz="4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686981" y="10702190"/>
                <a:ext cx="4395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4000" dirty="0" smtClean="0"/>
                  <a:t>τ</a:t>
                </a:r>
                <a:endParaRPr lang="en-US" sz="40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609600" y="13671981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End Fasteners</a:t>
            </a:r>
            <a:endParaRPr lang="en-US" sz="4000" dirty="0"/>
          </a:p>
        </p:txBody>
      </p:sp>
      <p:sp>
        <p:nvSpPr>
          <p:cNvPr id="71" name="TextBox 70"/>
          <p:cNvSpPr txBox="1"/>
          <p:nvPr/>
        </p:nvSpPr>
        <p:spPr>
          <a:xfrm>
            <a:off x="8153400" y="13703626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Anchor Bolts</a:t>
            </a:r>
            <a:endParaRPr lang="en-US" sz="4000" dirty="0"/>
          </a:p>
        </p:txBody>
      </p:sp>
      <p:pic>
        <p:nvPicPr>
          <p:cNvPr id="8" name="Picture 2" descr="C:\Users\solorzaa\Documents\GitHub\Archive\Apparel\Logos\RHRT R Gear 2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4"/>
          <a:stretch/>
        </p:blipFill>
        <p:spPr bwMode="auto">
          <a:xfrm>
            <a:off x="20193000" y="304800"/>
            <a:ext cx="2996059" cy="402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320593" y="21368028"/>
            <a:ext cx="788241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Assembly</a:t>
            </a:r>
            <a:endParaRPr lang="en-US" dirty="0"/>
          </a:p>
        </p:txBody>
      </p:sp>
      <p:pic>
        <p:nvPicPr>
          <p:cNvPr id="26" name="Picture 4" descr="http://sine.ni.com/images/products/us/crio-9024_l.jp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3" t="4817" r="16365" b="7120"/>
          <a:stretch/>
        </p:blipFill>
        <p:spPr bwMode="auto">
          <a:xfrm>
            <a:off x="29711513" y="30094899"/>
            <a:ext cx="1981200" cy="180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://robotbox.net/sites/default/files/imagecache/normal/part_pics/roboteq-motor-controler/roboteq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9512" y="30259151"/>
            <a:ext cx="2802488" cy="14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http://www.seattlerobotics.org/encoder/200610/article3/IMU%20Odometry,%20by%20David%20Anderson_files/3dmgx1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0" y="30360438"/>
            <a:ext cx="1676400" cy="127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olorzaa\Documents\GitHub\ROBO\Documentation\Pitchers\Power Circuit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113" y="22783800"/>
            <a:ext cx="12036147" cy="726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olorzaa\Documents\GitHub\ROBO\Documentation\Pitchers\Sim Model 3 white.pn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93" t="4076" r="36718" b="6682"/>
          <a:stretch/>
        </p:blipFill>
        <p:spPr bwMode="auto">
          <a:xfrm>
            <a:off x="30021736" y="6072476"/>
            <a:ext cx="2744769" cy="491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647697"/>
            <a:ext cx="7697976" cy="5244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113" y="26212800"/>
            <a:ext cx="8917287" cy="61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2948860" y="29257269"/>
            <a:ext cx="59805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/>
              <a:t>Client:</a:t>
            </a:r>
            <a:endParaRPr lang="en-US" sz="4400" dirty="0" smtClean="0"/>
          </a:p>
          <a:p>
            <a:r>
              <a:rPr lang="en-US" sz="4400" dirty="0" smtClean="0"/>
              <a:t>Andy Chang</a:t>
            </a:r>
          </a:p>
          <a:p>
            <a:r>
              <a:rPr lang="en-US" sz="4400" dirty="0" smtClean="0"/>
              <a:t>(National Instruments)</a:t>
            </a:r>
          </a:p>
          <a:p>
            <a:r>
              <a:rPr lang="en-US" sz="4400" b="1" u="sng" dirty="0" smtClean="0"/>
              <a:t>Supervisor:</a:t>
            </a:r>
          </a:p>
          <a:p>
            <a:r>
              <a:rPr lang="en-US" sz="4400" dirty="0" smtClean="0"/>
              <a:t>Dr. Robert Throne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1400" y="29870401"/>
            <a:ext cx="1537231" cy="210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 descr="Omron Electronics Inc-EMC Div A22E-MK-0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0" y="29870400"/>
            <a:ext cx="20574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79224" y="6855873"/>
            <a:ext cx="13371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Problem Description:</a:t>
            </a:r>
          </a:p>
          <a:p>
            <a:r>
              <a:rPr lang="en-US" sz="3200" dirty="0" smtClean="0"/>
              <a:t>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065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55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collinka</dc:creator>
  <cp:lastModifiedBy>Ander A Solorzano</cp:lastModifiedBy>
  <cp:revision>22</cp:revision>
  <dcterms:created xsi:type="dcterms:W3CDTF">2013-02-06T17:09:47Z</dcterms:created>
  <dcterms:modified xsi:type="dcterms:W3CDTF">2013-02-08T17:44:38Z</dcterms:modified>
</cp:coreProperties>
</file>