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7" d="100"/>
          <a:sy n="27" d="100"/>
        </p:scale>
        <p:origin x="-1902" y="-9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0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0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7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8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2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2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3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E63E-09FA-41D7-AF21-C61317062C8C}" type="datetimeFigureOut">
              <a:rPr lang="en-US" smtClean="0"/>
              <a:t>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0DA57-DB54-492C-9260-DAE91626B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wmf"/><Relationship Id="rId4" Type="http://schemas.openxmlformats.org/officeDocument/2006/relationships/image" Target="../media/image3.png"/><Relationship Id="rId9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97649" y="5289828"/>
            <a:ext cx="739702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Electrical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27"/>
          <a:stretch/>
        </p:blipFill>
        <p:spPr bwMode="auto">
          <a:xfrm>
            <a:off x="19202400" y="13887450"/>
            <a:ext cx="5486400" cy="971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1676400" y="23515273"/>
            <a:ext cx="7696200" cy="3200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012" y="24499341"/>
            <a:ext cx="6781800" cy="49250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43891200" cy="4572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5700" y="986939"/>
            <a:ext cx="6172200" cy="26197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182" y="1228194"/>
            <a:ext cx="8928636" cy="21372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14630400" y="4572000"/>
            <a:ext cx="0" cy="2834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260800" y="4572000"/>
            <a:ext cx="0" cy="283464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0" y="18288000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260800" y="18288000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630400" y="10026372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630400" y="26517600"/>
            <a:ext cx="1463040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5800" y="4953000"/>
            <a:ext cx="12649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Mechanical Modeling</a:t>
            </a:r>
            <a:endParaRPr lang="en-US" dirty="0"/>
          </a:p>
        </p:txBody>
      </p:sp>
      <p:pic>
        <p:nvPicPr>
          <p:cNvPr id="37" name="Picture 3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81" y="8899386"/>
            <a:ext cx="27432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08" y="9764434"/>
            <a:ext cx="36957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55" y="14111785"/>
            <a:ext cx="10191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455" y="14839950"/>
            <a:ext cx="335280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TextBox 32"/>
          <p:cNvSpPr txBox="1"/>
          <p:nvPr/>
        </p:nvSpPr>
        <p:spPr>
          <a:xfrm>
            <a:off x="914400" y="7304536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X-Y Direction</a:t>
            </a:r>
            <a:endParaRPr lang="en-US" sz="4000" dirty="0"/>
          </a:p>
        </p:txBody>
      </p:sp>
      <p:sp>
        <p:nvSpPr>
          <p:cNvPr id="42" name="TextBox 41"/>
          <p:cNvSpPr txBox="1"/>
          <p:nvPr/>
        </p:nvSpPr>
        <p:spPr>
          <a:xfrm>
            <a:off x="6096000" y="12722364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Z-Y Direction</a:t>
            </a:r>
            <a:endParaRPr lang="en-US" sz="4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" r="54600"/>
          <a:stretch/>
        </p:blipFill>
        <p:spPr>
          <a:xfrm>
            <a:off x="4667108" y="6705600"/>
            <a:ext cx="2589061" cy="5715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0"/>
          <a:stretch/>
        </p:blipFill>
        <p:spPr>
          <a:xfrm>
            <a:off x="11049000" y="11999060"/>
            <a:ext cx="2841720" cy="568177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599195" y="19326852"/>
            <a:ext cx="392530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5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collinka</dc:creator>
  <cp:lastModifiedBy>collinka</cp:lastModifiedBy>
  <cp:revision>7</cp:revision>
  <dcterms:created xsi:type="dcterms:W3CDTF">2013-02-06T17:09:47Z</dcterms:created>
  <dcterms:modified xsi:type="dcterms:W3CDTF">2013-02-06T19:04:54Z</dcterms:modified>
</cp:coreProperties>
</file>