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6" r:id="rId3"/>
    <p:sldId id="259" r:id="rId4"/>
    <p:sldId id="308" r:id="rId5"/>
    <p:sldId id="307" r:id="rId6"/>
    <p:sldId id="268" r:id="rId7"/>
    <p:sldId id="291" r:id="rId8"/>
    <p:sldId id="305" r:id="rId9"/>
    <p:sldId id="296" r:id="rId10"/>
    <p:sldId id="276" r:id="rId11"/>
    <p:sldId id="289" r:id="rId12"/>
    <p:sldId id="294" r:id="rId13"/>
    <p:sldId id="3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0CF"/>
    <a:srgbClr val="8F8FFF"/>
    <a:srgbClr val="6666FF"/>
    <a:srgbClr val="0066CC"/>
    <a:srgbClr val="72A2DC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221" autoAdjust="0"/>
  </p:normalViewPr>
  <p:slideViewPr>
    <p:cSldViewPr>
      <p:cViewPr varScale="1">
        <p:scale>
          <a:sx n="74" d="100"/>
          <a:sy n="74" d="100"/>
        </p:scale>
        <p:origin x="-10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B4CB2-A7E2-428B-B79F-A839B2C82A65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18CE-2326-4E90-83DF-11ED7A46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7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7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77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Ruffin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7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Kevin –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8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Spencer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7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6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8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7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87CB-E26A-4EC0-A105-6ACC1F4A0C5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76400"/>
            <a:ext cx="8077200" cy="936625"/>
          </a:xfrm>
        </p:spPr>
        <p:txBody>
          <a:bodyPr>
            <a:normAutofit/>
          </a:bodyPr>
          <a:lstStyle/>
          <a:p>
            <a:r>
              <a:rPr lang="en-US" sz="4100" dirty="0" smtClean="0"/>
              <a:t>Self-Balancing Unicycle</a:t>
            </a:r>
            <a:endParaRPr lang="en-US" sz="41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66800" y="4114800"/>
            <a:ext cx="68580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Client:		Andy Chang (National Instruments)</a:t>
            </a:r>
          </a:p>
          <a:p>
            <a:pPr algn="l"/>
            <a:r>
              <a:rPr lang="en-US" sz="2800" dirty="0" smtClean="0"/>
              <a:t>Supervisor:	Dr. Robert Throne</a:t>
            </a:r>
          </a:p>
          <a:p>
            <a:pPr algn="l"/>
            <a:r>
              <a:rPr lang="en-US" sz="2800" dirty="0" smtClean="0"/>
              <a:t>Leader:	Kevin Collins</a:t>
            </a:r>
          </a:p>
          <a:p>
            <a:pPr algn="l"/>
            <a:r>
              <a:rPr lang="en-US" sz="2800" dirty="0" smtClean="0"/>
              <a:t>Members:	Spencer Carver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Ander Solorzano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Ruffin White-Magner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467600" y="5387975"/>
            <a:ext cx="1676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Team</a:t>
            </a:r>
          </a:p>
          <a:p>
            <a:r>
              <a:rPr lang="en-US" sz="20200" dirty="0"/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04878"/>
            <a:ext cx="251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Recap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 Lessons Learned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Code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Testing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Problems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Robot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Testing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Problems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Lessons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Recommendations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Robot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Conclusion - Questions?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Suggestions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" y="7620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453216" y="3244334"/>
            <a:ext cx="2480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404878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Controls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4" descr="https://lh6.googleusercontent.com/-B4DpUcbJuifp1AEg4bltuHsLptyXlMB-0_VI_EtR2oP5TiAE3nJT_BMvyY_pshSgWc2DBZ9DlnD4Y7rY7BPmqvIpDMdK-25Rn0rjSVWv2olSULksXZ_zOX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03" y="1828800"/>
            <a:ext cx="2834449" cy="424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17043" y="2971800"/>
            <a:ext cx="4034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Build a self-balancing robotic unicycle for National Instruments (NI), using NI components where possible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49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Recap of </a:t>
            </a:r>
            <a:r>
              <a:rPr lang="en-US" sz="2800" dirty="0" smtClean="0"/>
              <a:t>Fall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04878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Controls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6553200" cy="47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Recap of </a:t>
            </a:r>
            <a:r>
              <a:rPr lang="en-US" sz="2800" dirty="0" smtClean="0"/>
              <a:t>Fall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04878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Controls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2" descr="https://lh3.googleusercontent.com/lN3wRxcRf6waxc_6Lab7NJjgc_AwX9bHUauHy8NGewV9ItxfA-ctlTCvOwCyK2JLtvqeqcxwwOZIkTiuobp1hv1b1Q8qWNxKEQ3AiDdYqHW02N4Vt8Hdxlx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9436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Recap of </a:t>
            </a:r>
            <a:r>
              <a:rPr lang="en-US" sz="2800" dirty="0" smtClean="0"/>
              <a:t>Winter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04878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Controls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Picture 2" descr="https://lh4.googleusercontent.com/u2CXUG-lDEz1jTy67Ni1HBy3Og1J6-Ok3iEwlRyLaNpj1yvwV2RUrF2pBmIWdByVKD1ORgXqYFCBFnqnT9g1cz_CIMoIEJuMuXDgxBBJCHBWI7rdv6BIoXO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189946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6.googleusercontent.com/LVZyg_AQ7ftEORmQKjDQ-vi5emh-UV6vHkAG-SdOV0VGqpccRz2HYjv8UhXE8R4ffdUSuBgOQJka2BlA-SazMy_eqsYAFyAqYIrZxHGy-LN3FTYlkC2wJYL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34425"/>
            <a:ext cx="3468890" cy="34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57300" y="1527989"/>
            <a:ext cx="761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Build a self-balancing robotic unicycle for National Instruments (NI), using NI components where possible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23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Control System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Controls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Testing Plan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Problems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Controls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Code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Problems Encountered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4878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Lessons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Robot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Suggestions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-39707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Controls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Code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Testing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188</Words>
  <Application>Microsoft Office PowerPoint</Application>
  <PresentationFormat>On-screen Show (4:3)</PresentationFormat>
  <Paragraphs>154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Self-Balancing Unicycle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Carver</dc:creator>
  <cp:lastModifiedBy>collinka</cp:lastModifiedBy>
  <cp:revision>64</cp:revision>
  <dcterms:created xsi:type="dcterms:W3CDTF">2011-10-05T00:57:43Z</dcterms:created>
  <dcterms:modified xsi:type="dcterms:W3CDTF">2013-05-13T19:18:43Z</dcterms:modified>
</cp:coreProperties>
</file>