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6" r:id="rId3"/>
    <p:sldId id="259" r:id="rId4"/>
    <p:sldId id="268" r:id="rId5"/>
    <p:sldId id="290" r:id="rId6"/>
    <p:sldId id="291" r:id="rId7"/>
    <p:sldId id="296" r:id="rId8"/>
    <p:sldId id="289" r:id="rId9"/>
    <p:sldId id="276" r:id="rId10"/>
    <p:sldId id="262" r:id="rId11"/>
    <p:sldId id="293" r:id="rId12"/>
    <p:sldId id="294" r:id="rId13"/>
    <p:sldId id="265" r:id="rId14"/>
    <p:sldId id="287" r:id="rId15"/>
    <p:sldId id="269" r:id="rId16"/>
    <p:sldId id="286" r:id="rId17"/>
    <p:sldId id="292" r:id="rId18"/>
    <p:sldId id="299" r:id="rId19"/>
    <p:sldId id="300" r:id="rId20"/>
    <p:sldId id="301"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21" autoAdjust="0"/>
  </p:normalViewPr>
  <p:slideViewPr>
    <p:cSldViewPr>
      <p:cViewPr varScale="1">
        <p:scale>
          <a:sx n="80" d="100"/>
          <a:sy n="80" d="100"/>
        </p:scale>
        <p:origin x="-241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 – 30 sec</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seconds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 – 30 sec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Kevin – 30 seconds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 30 seconds</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28591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tmp"/><Relationship Id="rId4" Type="http://schemas.openxmlformats.org/officeDocument/2006/relationships/image" Target="../media/image14.tm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tmp"/><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3077936562"/>
              </p:ext>
            </p:extLst>
          </p:nvPr>
        </p:nvGraphicFramePr>
        <p:xfrm>
          <a:off x="1371600" y="1828800"/>
          <a:ext cx="7315200" cy="3556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Percent Complete</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100%</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100%</a:t>
                      </a:r>
                      <a:endParaRPr lang="en-US" dirty="0"/>
                    </a:p>
                  </a:txBody>
                  <a:tcPr/>
                </a:tc>
              </a:tr>
              <a:tr h="508000">
                <a:tc>
                  <a:txBody>
                    <a:bodyPr/>
                    <a:lstStyle/>
                    <a:p>
                      <a:r>
                        <a:rPr lang="en-US" dirty="0" smtClean="0"/>
                        <a:t>Balances in One Dimension</a:t>
                      </a:r>
                      <a:endParaRPr lang="en-US" dirty="0"/>
                    </a:p>
                  </a:txBody>
                  <a:tcPr/>
                </a:tc>
                <a:tc>
                  <a:txBody>
                    <a:bodyPr/>
                    <a:lstStyle/>
                    <a:p>
                      <a:r>
                        <a:rPr lang="en-US" dirty="0" smtClean="0"/>
                        <a:t>75%</a:t>
                      </a:r>
                      <a:endParaRPr lang="en-US" dirty="0"/>
                    </a:p>
                  </a:txBody>
                  <a:tcPr/>
                </a:tc>
              </a:tr>
              <a:tr h="508000">
                <a:tc>
                  <a:txBody>
                    <a:bodyPr/>
                    <a:lstStyle/>
                    <a:p>
                      <a:r>
                        <a:rPr lang="en-US" dirty="0" smtClean="0"/>
                        <a:t>Balances in Two</a:t>
                      </a:r>
                      <a:r>
                        <a:rPr lang="en-US" baseline="0" dirty="0" smtClean="0"/>
                        <a:t> Dimensions</a:t>
                      </a:r>
                      <a:endParaRPr lang="en-US" dirty="0"/>
                    </a:p>
                  </a:txBody>
                  <a:tcPr/>
                </a:tc>
                <a:tc>
                  <a:txBody>
                    <a:bodyPr/>
                    <a:lstStyle/>
                    <a:p>
                      <a:r>
                        <a:rPr lang="en-US" dirty="0" smtClean="0"/>
                        <a:t>20%</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100%</a:t>
                      </a:r>
                      <a:endParaRPr lang="en-US" dirty="0"/>
                    </a:p>
                  </a:txBody>
                  <a:tcPr/>
                </a:tc>
              </a:tr>
              <a:tr h="508000">
                <a:tc>
                  <a:txBody>
                    <a:bodyPr/>
                    <a:lstStyle/>
                    <a:p>
                      <a:r>
                        <a:rPr lang="en-US" dirty="0" smtClean="0"/>
                        <a:t>Mathematical Model Designed</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18" name="TextBox 17"/>
          <p:cNvSpPr txBox="1"/>
          <p:nvPr/>
        </p:nvSpPr>
        <p:spPr>
          <a:xfrm>
            <a:off x="1295400" y="1887379"/>
            <a:ext cx="7391400" cy="461665"/>
          </a:xfrm>
          <a:prstGeom prst="rect">
            <a:avLst/>
          </a:prstGeom>
          <a:noFill/>
        </p:spPr>
        <p:txBody>
          <a:bodyPr wrap="square" rtlCol="0">
            <a:spAutoFit/>
          </a:bodyPr>
          <a:lstStyle/>
          <a:p>
            <a:r>
              <a:rPr lang="en-US" sz="2400" dirty="0" smtClean="0"/>
              <a:t>Demo</a:t>
            </a:r>
            <a:endParaRPr lang="en-US" sz="2400" b="1" dirty="0"/>
          </a:p>
        </p:txBody>
      </p:sp>
    </p:spTree>
    <p:extLst>
      <p:ext uri="{BB962C8B-B14F-4D97-AF65-F5344CB8AC3E}">
        <p14:creationId xmlns:p14="http://schemas.microsoft.com/office/powerpoint/2010/main" val="120812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Recommendations</a:t>
            </a:r>
            <a:r>
              <a:rPr lang="en-US" sz="2800" dirty="0" smtClean="0"/>
              <a:t> </a:t>
            </a:r>
            <a:endParaRPr lang="en-US" sz="2800" dirty="0"/>
          </a:p>
        </p:txBody>
      </p:sp>
      <p:sp>
        <p:nvSpPr>
          <p:cNvPr id="3" name="TextBox 2"/>
          <p:cNvSpPr txBox="1"/>
          <p:nvPr/>
        </p:nvSpPr>
        <p:spPr>
          <a:xfrm>
            <a:off x="1295400" y="1676400"/>
            <a:ext cx="7543800" cy="923330"/>
          </a:xfrm>
          <a:prstGeom prst="rect">
            <a:avLst/>
          </a:prstGeom>
          <a:noFill/>
        </p:spPr>
        <p:txBody>
          <a:bodyPr wrap="square" rtlCol="0">
            <a:spAutoFit/>
          </a:bodyPr>
          <a:lstStyle/>
          <a:p>
            <a:pPr marL="285750" indent="-285750">
              <a:buFont typeface="Arial" pitchFamily="34" charset="0"/>
              <a:buChar char="•"/>
            </a:pPr>
            <a:r>
              <a:rPr lang="en-US" dirty="0" smtClean="0"/>
              <a:t>Moment of Inertia Calculations</a:t>
            </a:r>
          </a:p>
          <a:p>
            <a:pPr marL="285750" indent="-285750">
              <a:buFont typeface="Arial" pitchFamily="34" charset="0"/>
              <a:buChar char="•"/>
            </a:pPr>
            <a:r>
              <a:rPr lang="en-US" dirty="0" smtClean="0"/>
              <a:t>Improved Safety Rig</a:t>
            </a:r>
          </a:p>
          <a:p>
            <a:pPr marL="285750" indent="-285750">
              <a:buFont typeface="Arial" pitchFamily="34" charset="0"/>
              <a:buChar char="•"/>
            </a:pPr>
            <a:endParaRPr lang="en-US" dirty="0"/>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685800"/>
            <a:ext cx="5486400" cy="1384995"/>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r>
              <a:rPr lang="en-US" sz="1400" dirty="0" smtClean="0">
                <a:solidFill>
                  <a:schemeClr val="bg1">
                    <a:lumMod val="50000"/>
                  </a:schemeClr>
                </a:solidFill>
              </a:rPr>
              <a:t>Controls</a:t>
            </a:r>
          </a:p>
          <a:p>
            <a:r>
              <a:rPr lang="en-US" sz="1400" dirty="0" smtClean="0">
                <a:solidFill>
                  <a:schemeClr val="bg1">
                    <a:lumMod val="50000"/>
                  </a:schemeClr>
                </a:solidFill>
              </a:rPr>
              <a:t>Modeling</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
        <p:nvSpPr>
          <p:cNvPr id="2" name="Rounded Rectangle 1"/>
          <p:cNvSpPr/>
          <p:nvPr/>
        </p:nvSpPr>
        <p:spPr>
          <a:xfrm>
            <a:off x="13716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23852" y="1910834"/>
            <a:ext cx="1447800" cy="369332"/>
          </a:xfrm>
          <a:prstGeom prst="rect">
            <a:avLst/>
          </a:prstGeom>
          <a:noFill/>
        </p:spPr>
        <p:txBody>
          <a:bodyPr wrap="square" rtlCol="0">
            <a:spAutoFit/>
          </a:bodyPr>
          <a:lstStyle/>
          <a:p>
            <a:r>
              <a:rPr lang="en-US" dirty="0" smtClean="0"/>
              <a:t>Budget</a:t>
            </a:r>
          </a:p>
        </p:txBody>
      </p:sp>
      <p:sp>
        <p:nvSpPr>
          <p:cNvPr id="10" name="Rounded Rectangle 9"/>
          <p:cNvSpPr/>
          <p:nvPr/>
        </p:nvSpPr>
        <p:spPr>
          <a:xfrm>
            <a:off x="41148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580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71600" y="30099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114800" y="30099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19600" y="1875496"/>
            <a:ext cx="1447800" cy="369332"/>
          </a:xfrm>
          <a:prstGeom prst="rect">
            <a:avLst/>
          </a:prstGeom>
          <a:noFill/>
        </p:spPr>
        <p:txBody>
          <a:bodyPr wrap="square" rtlCol="0">
            <a:spAutoFit/>
          </a:bodyPr>
          <a:lstStyle/>
          <a:p>
            <a:r>
              <a:rPr lang="en-US" dirty="0" smtClean="0"/>
              <a:t>Simulator</a:t>
            </a:r>
          </a:p>
        </p:txBody>
      </p:sp>
      <p:sp>
        <p:nvSpPr>
          <p:cNvPr id="19" name="TextBox 18"/>
          <p:cNvSpPr txBox="1"/>
          <p:nvPr/>
        </p:nvSpPr>
        <p:spPr>
          <a:xfrm>
            <a:off x="1586345" y="3244334"/>
            <a:ext cx="1447800" cy="646331"/>
          </a:xfrm>
          <a:prstGeom prst="rect">
            <a:avLst/>
          </a:prstGeom>
          <a:noFill/>
        </p:spPr>
        <p:txBody>
          <a:bodyPr wrap="square" rtlCol="0">
            <a:spAutoFit/>
          </a:bodyPr>
          <a:lstStyle/>
          <a:p>
            <a:r>
              <a:rPr lang="en-US" dirty="0" smtClean="0"/>
              <a:t>System Modeling</a:t>
            </a:r>
          </a:p>
        </p:txBody>
      </p:sp>
      <p:sp>
        <p:nvSpPr>
          <p:cNvPr id="22" name="TextBox 21"/>
          <p:cNvSpPr txBox="1"/>
          <p:nvPr/>
        </p:nvSpPr>
        <p:spPr>
          <a:xfrm>
            <a:off x="4343400" y="3244334"/>
            <a:ext cx="1447800" cy="369332"/>
          </a:xfrm>
          <a:prstGeom prst="rect">
            <a:avLst/>
          </a:prstGeom>
          <a:noFill/>
        </p:spPr>
        <p:txBody>
          <a:bodyPr wrap="square" rtlCol="0">
            <a:spAutoFit/>
          </a:bodyPr>
          <a:lstStyle/>
          <a:p>
            <a:r>
              <a:rPr lang="en-US" dirty="0" smtClean="0"/>
              <a:t>Controls</a:t>
            </a:r>
          </a:p>
        </p:txBody>
      </p:sp>
      <p:sp>
        <p:nvSpPr>
          <p:cNvPr id="23" name="TextBox 22"/>
          <p:cNvSpPr txBox="1"/>
          <p:nvPr/>
        </p:nvSpPr>
        <p:spPr>
          <a:xfrm>
            <a:off x="7089569" y="1910834"/>
            <a:ext cx="1447800" cy="646331"/>
          </a:xfrm>
          <a:prstGeom prst="rect">
            <a:avLst/>
          </a:prstGeom>
          <a:noFill/>
        </p:spPr>
        <p:txBody>
          <a:bodyPr wrap="square" rtlCol="0">
            <a:spAutoFit/>
          </a:bodyPr>
          <a:lstStyle/>
          <a:p>
            <a:r>
              <a:rPr lang="en-US" dirty="0" smtClean="0"/>
              <a:t>Wiring Diagram</a:t>
            </a:r>
          </a:p>
        </p:txBody>
      </p:sp>
      <p:sp>
        <p:nvSpPr>
          <p:cNvPr id="26" name="Rounded Rectangle 25"/>
          <p:cNvSpPr/>
          <p:nvPr/>
        </p:nvSpPr>
        <p:spPr>
          <a:xfrm>
            <a:off x="6858000" y="3090461"/>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86600" y="3324895"/>
            <a:ext cx="1447800" cy="369332"/>
          </a:xfrm>
          <a:prstGeom prst="rect">
            <a:avLst/>
          </a:prstGeom>
          <a:noFill/>
        </p:spPr>
        <p:txBody>
          <a:bodyPr wrap="square" rtlCol="0">
            <a:spAutoFit/>
          </a:bodyPr>
          <a:lstStyle/>
          <a:p>
            <a:r>
              <a:rPr lang="en-US" dirty="0" smtClean="0"/>
              <a:t>Hours</a:t>
            </a:r>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Tree>
    <p:extLst>
      <p:ext uri="{BB962C8B-B14F-4D97-AF65-F5344CB8AC3E}">
        <p14:creationId xmlns:p14="http://schemas.microsoft.com/office/powerpoint/2010/main" val="74590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$4,740</a:t>
              </a:r>
              <a:endParaRPr lang="en-US" sz="2000" baseline="30000" dirty="0"/>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
        <p:nvSpPr>
          <p:cNvPr id="23" name="TextBox 22"/>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102808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Wiring Diagram</a:t>
            </a:r>
            <a:endParaRPr lang="en-US" sz="2800" dirty="0"/>
          </a:p>
        </p:txBody>
      </p:sp>
      <p:pic>
        <p:nvPicPr>
          <p:cNvPr id="24" name="Picture 2" descr="https://lh5.googleusercontent.com/0ncDSHSXP39JZFMKxQ_lrSYiXDRAKEnp_g6rbHl_gnfif9XdmkDDo0LECCKS2CXs1Fg7RPkDWKhx0Tq6HLVtMyOeQxc9IFYMhSvTriQ_BQOVGqYD3bvzmgT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8158"/>
            <a:ext cx="8344957" cy="42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00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Mathematical Modeling</a:t>
            </a:r>
            <a:endParaRPr lang="en-US" sz="28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887785"/>
            <a:ext cx="1706153" cy="1800939"/>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017" y="4267200"/>
            <a:ext cx="6260434" cy="2310398"/>
          </a:xfrm>
          <a:prstGeom prst="rect">
            <a:avLst/>
          </a:prstGeom>
        </p:spPr>
      </p:pic>
      <p:sp>
        <p:nvSpPr>
          <p:cNvPr id="6" name="TextBox 5"/>
          <p:cNvSpPr txBox="1"/>
          <p:nvPr/>
        </p:nvSpPr>
        <p:spPr>
          <a:xfrm>
            <a:off x="1250765" y="1676400"/>
            <a:ext cx="1568635" cy="369332"/>
          </a:xfrm>
          <a:prstGeom prst="rect">
            <a:avLst/>
          </a:prstGeom>
          <a:noFill/>
        </p:spPr>
        <p:txBody>
          <a:bodyPr wrap="none" rtlCol="0">
            <a:spAutoFit/>
          </a:bodyPr>
          <a:lstStyle/>
          <a:p>
            <a:r>
              <a:rPr lang="en-US" dirty="0" smtClean="0"/>
              <a:t>State Variables</a:t>
            </a:r>
            <a:endParaRPr lang="en-US" dirty="0"/>
          </a:p>
        </p:txBody>
      </p:sp>
      <p:sp>
        <p:nvSpPr>
          <p:cNvPr id="10" name="TextBox 9"/>
          <p:cNvSpPr txBox="1"/>
          <p:nvPr/>
        </p:nvSpPr>
        <p:spPr>
          <a:xfrm>
            <a:off x="1179336" y="3604161"/>
            <a:ext cx="1640064" cy="369332"/>
          </a:xfrm>
          <a:prstGeom prst="rect">
            <a:avLst/>
          </a:prstGeom>
          <a:noFill/>
        </p:spPr>
        <p:txBody>
          <a:bodyPr wrap="none" rtlCol="0">
            <a:spAutoFit/>
          </a:bodyPr>
          <a:lstStyle/>
          <a:p>
            <a:r>
              <a:rPr lang="en-US" dirty="0" smtClean="0"/>
              <a:t>State Equations</a:t>
            </a:r>
            <a:endParaRPr lang="en-US" dirty="0"/>
          </a:p>
        </p:txBody>
      </p:sp>
    </p:spTree>
    <p:extLst>
      <p:ext uri="{BB962C8B-B14F-4D97-AF65-F5344CB8AC3E}">
        <p14:creationId xmlns:p14="http://schemas.microsoft.com/office/powerpoint/2010/main" val="252621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384995"/>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1447800"/>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pic>
        <p:nvPicPr>
          <p:cNvPr id="3074"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2395816" cy="42289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B4DpUcbJuifp1AEg4bltuHsLptyXlMB-0_VI_EtR2oP5TiAE3nJT_BMvyY_pshSgWc2DBZ9DlnD4Y7rY7BPmqvIpDMdK-25Rn0rjSVWv2olSULksXZ_zOX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418008"/>
            <a:ext cx="2834449" cy="424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Mathematical Modeling</a:t>
            </a:r>
            <a:endParaRPr lang="en-US" sz="28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887785"/>
            <a:ext cx="1706153" cy="1800939"/>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017" y="4267200"/>
            <a:ext cx="6260434" cy="2310398"/>
          </a:xfrm>
          <a:prstGeom prst="rect">
            <a:avLst/>
          </a:prstGeom>
        </p:spPr>
      </p:pic>
      <p:sp>
        <p:nvSpPr>
          <p:cNvPr id="6" name="TextBox 5"/>
          <p:cNvSpPr txBox="1"/>
          <p:nvPr/>
        </p:nvSpPr>
        <p:spPr>
          <a:xfrm>
            <a:off x="1250765" y="1676400"/>
            <a:ext cx="1568635" cy="369332"/>
          </a:xfrm>
          <a:prstGeom prst="rect">
            <a:avLst/>
          </a:prstGeom>
          <a:noFill/>
        </p:spPr>
        <p:txBody>
          <a:bodyPr wrap="none" rtlCol="0">
            <a:spAutoFit/>
          </a:bodyPr>
          <a:lstStyle/>
          <a:p>
            <a:r>
              <a:rPr lang="en-US" dirty="0" smtClean="0"/>
              <a:t>State Variables</a:t>
            </a:r>
            <a:endParaRPr lang="en-US" dirty="0"/>
          </a:p>
        </p:txBody>
      </p:sp>
      <p:sp>
        <p:nvSpPr>
          <p:cNvPr id="10" name="TextBox 9"/>
          <p:cNvSpPr txBox="1"/>
          <p:nvPr/>
        </p:nvSpPr>
        <p:spPr>
          <a:xfrm>
            <a:off x="1179336" y="3604161"/>
            <a:ext cx="1640064" cy="369332"/>
          </a:xfrm>
          <a:prstGeom prst="rect">
            <a:avLst/>
          </a:prstGeom>
          <a:noFill/>
        </p:spPr>
        <p:txBody>
          <a:bodyPr wrap="none" rtlCol="0">
            <a:spAutoFit/>
          </a:bodyPr>
          <a:lstStyle/>
          <a:p>
            <a:r>
              <a:rPr lang="en-US" dirty="0" smtClean="0"/>
              <a:t>State Equations</a:t>
            </a:r>
            <a:endParaRPr lang="en-US" dirty="0"/>
          </a:p>
        </p:txBody>
      </p:sp>
    </p:spTree>
    <p:extLst>
      <p:ext uri="{BB962C8B-B14F-4D97-AF65-F5344CB8AC3E}">
        <p14:creationId xmlns:p14="http://schemas.microsoft.com/office/powerpoint/2010/main" val="2263321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Hours</a:t>
            </a:r>
            <a:endParaRPr lang="en-US" sz="2800" dirty="0"/>
          </a:p>
        </p:txBody>
      </p:sp>
      <p:sp>
        <p:nvSpPr>
          <p:cNvPr id="6" name="TextBox 5"/>
          <p:cNvSpPr txBox="1"/>
          <p:nvPr/>
        </p:nvSpPr>
        <p:spPr>
          <a:xfrm>
            <a:off x="1250764" y="1676400"/>
            <a:ext cx="3245035" cy="369332"/>
          </a:xfrm>
          <a:prstGeom prst="rect">
            <a:avLst/>
          </a:prstGeom>
          <a:noFill/>
        </p:spPr>
        <p:txBody>
          <a:bodyPr wrap="square" rtlCol="0">
            <a:spAutoFit/>
          </a:bodyPr>
          <a:lstStyle/>
          <a:p>
            <a:r>
              <a:rPr lang="en-US" dirty="0" smtClean="0"/>
              <a:t>Total Team Hours - 784</a:t>
            </a:r>
            <a:endParaRPr lang="en-US" dirty="0"/>
          </a:p>
        </p:txBody>
      </p:sp>
    </p:spTree>
    <p:extLst>
      <p:ext uri="{BB962C8B-B14F-4D97-AF65-F5344CB8AC3E}">
        <p14:creationId xmlns:p14="http://schemas.microsoft.com/office/powerpoint/2010/main" val="196299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Several Aspects to the Project:</a:t>
            </a:r>
            <a:endParaRPr lang="en-US" sz="2400" dirty="0"/>
          </a:p>
        </p:txBody>
      </p:sp>
      <p:sp>
        <p:nvSpPr>
          <p:cNvPr id="10" name="TextBox 9"/>
          <p:cNvSpPr txBox="1"/>
          <p:nvPr/>
        </p:nvSpPr>
        <p:spPr>
          <a:xfrm>
            <a:off x="1219198" y="2057400"/>
            <a:ext cx="8068627" cy="1938992"/>
          </a:xfrm>
          <a:prstGeom prst="rect">
            <a:avLst/>
          </a:prstGeom>
          <a:noFill/>
        </p:spPr>
        <p:txBody>
          <a:bodyPr wrap="square" rtlCol="0">
            <a:spAutoFit/>
          </a:bodyPr>
          <a:lstStyle/>
          <a:p>
            <a:r>
              <a:rPr lang="en-US" sz="2400" dirty="0" smtClean="0"/>
              <a:t>Robotics </a:t>
            </a:r>
            <a:r>
              <a:rPr lang="en-US" sz="2400" dirty="0" smtClean="0"/>
              <a:t>Environment </a:t>
            </a:r>
            <a:r>
              <a:rPr lang="en-US" sz="2400" dirty="0" smtClean="0"/>
              <a:t>Simulator</a:t>
            </a:r>
          </a:p>
          <a:p>
            <a:r>
              <a:rPr lang="en-US" sz="2400" dirty="0" smtClean="0"/>
              <a:t>Physical Construction</a:t>
            </a:r>
          </a:p>
          <a:p>
            <a:r>
              <a:rPr lang="en-US" sz="2400" dirty="0" smtClean="0"/>
              <a:t>Mathematical Modeling</a:t>
            </a:r>
          </a:p>
          <a:p>
            <a:r>
              <a:rPr lang="en-US" sz="2400" dirty="0" smtClean="0"/>
              <a:t>Electrical Wiring</a:t>
            </a:r>
          </a:p>
          <a:p>
            <a:r>
              <a:rPr lang="en-US" sz="2400" dirty="0" smtClean="0"/>
              <a:t>Controls</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sp>
        <p:nvSpPr>
          <p:cNvPr id="10" name="TextBox 9"/>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pic>
        <p:nvPicPr>
          <p:cNvPr id="2" name="Picture 2" descr="https://lh4.googleusercontent.com/cJ1cWP5zZyoreaPkf4S6QdMt6BxStbC_sIl50qyAzXjbKw6wAYsYg-hSqDnYFtt0z3Sg5W4mud9jtFeiEBOnH9_PLROdNMFpUZTRLmbtsP1eyZFJWNGLd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67414"/>
            <a:ext cx="9145254" cy="470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Electrical</a:t>
            </a:r>
            <a:endParaRPr lang="en-US" sz="28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8153400" cy="531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975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Mechanical</a:t>
            </a:r>
            <a:endParaRPr lang="en-US" sz="2800" dirty="0"/>
          </a:p>
        </p:txBody>
      </p:sp>
      <p:pic>
        <p:nvPicPr>
          <p:cNvPr id="4098" name="Picture 2" descr="https://lh6.googleusercontent.com/LVZyg_AQ7ftEORmQKjDQ-vi5emh-UV6vHkAG-SdOV0VGqpccRz2HYjv8UhXE8R4ffdUSuBgOQJka2BlA-SazMy_eqsYAFyAqYIrZxHGy-LN3FTYlkC2wJYL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5257800" cy="515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35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Software</a:t>
            </a:r>
            <a:endParaRPr lang="en-US" sz="2800" dirty="0"/>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Mathematical Modeling</a:t>
            </a:r>
            <a:endParaRPr lang="en-US" sz="2800"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pic>
        <p:nvPicPr>
          <p:cNvPr id="5122"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a:t>
            </a:r>
            <a:r>
              <a:rPr lang="en-US" sz="2800" dirty="0" smtClean="0"/>
              <a:t>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455</TotalTime>
  <Words>692</Words>
  <Application>Microsoft Office PowerPoint</Application>
  <PresentationFormat>On-screen Show (4:3)</PresentationFormat>
  <Paragraphs>247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collinka</cp:lastModifiedBy>
  <cp:revision>58</cp:revision>
  <dcterms:created xsi:type="dcterms:W3CDTF">2011-10-05T00:57:43Z</dcterms:created>
  <dcterms:modified xsi:type="dcterms:W3CDTF">2013-05-12T21:29:13Z</dcterms:modified>
</cp:coreProperties>
</file>