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62219B0-33F1-41A9-8948-05E56ED65E57}" type="datetimeFigureOut">
              <a:rPr lang="en-US" smtClean="0"/>
              <a:t>10/15/2012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001000" cy="2152650"/>
          </a:xfrm>
        </p:spPr>
        <p:txBody>
          <a:bodyPr/>
          <a:lstStyle/>
          <a:p>
            <a:r>
              <a:rPr lang="en-US" dirty="0" smtClean="0"/>
              <a:t>Robotics Design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Team G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Robotic Unicycle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Spencer </a:t>
            </a:r>
            <a:r>
              <a:rPr lang="en-US" dirty="0"/>
              <a:t>Carver, </a:t>
            </a:r>
            <a:r>
              <a:rPr lang="en-US" dirty="0" smtClean="0"/>
              <a:t>Ander  Solorzano, </a:t>
            </a:r>
          </a:p>
          <a:p>
            <a:r>
              <a:rPr lang="en-US" dirty="0" smtClean="0"/>
              <a:t>Kevin Collins, Ruffin White-Magner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590800"/>
            <a:ext cx="6096000" cy="365759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Real-time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NI </a:t>
            </a:r>
            <a:r>
              <a:rPr lang="en-US" dirty="0" err="1" smtClean="0"/>
              <a:t>cRIO</a:t>
            </a:r>
            <a:endParaRPr lang="en-US" dirty="0" smtClean="0"/>
          </a:p>
          <a:p>
            <a:r>
              <a:rPr lang="en-US" dirty="0" smtClean="0"/>
              <a:t>Hub-motors</a:t>
            </a:r>
          </a:p>
          <a:p>
            <a:pPr lvl="1"/>
            <a:r>
              <a:rPr lang="en-US" dirty="0" smtClean="0"/>
              <a:t>Golden Motors</a:t>
            </a:r>
          </a:p>
          <a:p>
            <a:r>
              <a:rPr lang="en-US" dirty="0" smtClean="0"/>
              <a:t>Motor Controllers</a:t>
            </a:r>
          </a:p>
          <a:p>
            <a:pPr lvl="1"/>
            <a:r>
              <a:rPr lang="en-US" dirty="0" err="1" smtClean="0"/>
              <a:t>RoboteQ</a:t>
            </a:r>
            <a:endParaRPr lang="en-US" dirty="0" smtClean="0"/>
          </a:p>
          <a:p>
            <a:r>
              <a:rPr lang="en-US" dirty="0" smtClean="0"/>
              <a:t>IMU</a:t>
            </a:r>
          </a:p>
          <a:p>
            <a:pPr lvl="1"/>
            <a:r>
              <a:rPr lang="en-US" dirty="0" err="1" smtClean="0"/>
              <a:t>Microstrain</a:t>
            </a:r>
            <a:endParaRPr lang="en-US" dirty="0" smtClean="0"/>
          </a:p>
          <a:p>
            <a:r>
              <a:rPr lang="en-US" dirty="0" smtClean="0"/>
              <a:t>Battery</a:t>
            </a:r>
          </a:p>
          <a:p>
            <a:pPr lvl="1"/>
            <a:r>
              <a:rPr lang="en-US" dirty="0" smtClean="0"/>
              <a:t>Sealed Lead Acid</a:t>
            </a:r>
          </a:p>
          <a:p>
            <a:endParaRPr lang="en-US" dirty="0"/>
          </a:p>
        </p:txBody>
      </p:sp>
      <p:pic>
        <p:nvPicPr>
          <p:cNvPr id="1028" name="Picture 4" descr="http://sine.ni.com/images/products/us/crio-9024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t="4817" r="16365" b="7120"/>
          <a:stretch/>
        </p:blipFill>
        <p:spPr bwMode="auto">
          <a:xfrm>
            <a:off x="3581400" y="381000"/>
            <a:ext cx="1981200" cy="18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hubmotors.com/media/catalog/product/cache/10/image/9df78eab33525d08d6e5fb8d27136e95/2/8/280-1368m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t="4179" r="13351" b="4084"/>
          <a:stretch/>
        </p:blipFill>
        <p:spPr bwMode="auto">
          <a:xfrm>
            <a:off x="4005853" y="2183613"/>
            <a:ext cx="1556747" cy="210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eattlerobotics.org/encoder/200610/article3/IMU%20Odometry,%20by%20David%20Anderson_files/3dmgx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"/>
            <a:ext cx="1676400" cy="127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botbox.net/sites/default/files/imagecache/normal/part_pics/roboteq-motor-controler/robote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524" y="1650091"/>
            <a:ext cx="2802488" cy="14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itcelectronics.com/images/Power%20Sonic%20PS-1270F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78423"/>
            <a:ext cx="2514600" cy="175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8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3" r="18088"/>
          <a:stretch/>
        </p:blipFill>
        <p:spPr>
          <a:xfrm>
            <a:off x="304800" y="3313268"/>
            <a:ext cx="3429000" cy="3209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2" r="26331"/>
          <a:stretch/>
        </p:blipFill>
        <p:spPr>
          <a:xfrm>
            <a:off x="4169774" y="1371600"/>
            <a:ext cx="3363320" cy="396240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7" r="21735"/>
          <a:stretch/>
        </p:blipFill>
        <p:spPr>
          <a:xfrm>
            <a:off x="304800" y="177262"/>
            <a:ext cx="7228294" cy="633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0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3" y="3505200"/>
            <a:ext cx="4499989" cy="3267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3" y="3505200"/>
            <a:ext cx="4499989" cy="3267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3" y="3501084"/>
            <a:ext cx="4505657" cy="32720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6200"/>
            <a:ext cx="4267200" cy="320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1" y="1338223"/>
            <a:ext cx="3593181" cy="2245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3" y="3499712"/>
            <a:ext cx="4507546" cy="327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2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</TotalTime>
  <Words>32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Robotics Design  Team G   Robotic Unicycle</vt:lpstr>
      <vt:lpstr>Parts</vt:lpstr>
      <vt:lpstr>Modeling</vt:lpstr>
      <vt:lpstr>Simulation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Design  Team G   Robotic Unicycle</dc:title>
  <dc:creator>Ruffin J White-Magner</dc:creator>
  <cp:lastModifiedBy>Ruffin J White-Magner</cp:lastModifiedBy>
  <cp:revision>5</cp:revision>
  <dcterms:created xsi:type="dcterms:W3CDTF">2012-10-16T02:12:49Z</dcterms:created>
  <dcterms:modified xsi:type="dcterms:W3CDTF">2012-10-16T03:15:22Z</dcterms:modified>
</cp:coreProperties>
</file>