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2478" y="-1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tmp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7649" y="5289828"/>
            <a:ext cx="739702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7"/>
          <a:stretch/>
        </p:blipFill>
        <p:spPr bwMode="auto">
          <a:xfrm>
            <a:off x="19277758" y="13818935"/>
            <a:ext cx="5486400" cy="971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21915073"/>
            <a:ext cx="76962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192" y="22250400"/>
            <a:ext cx="6781800" cy="4925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700" y="976113"/>
            <a:ext cx="6172200" cy="2619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1228194"/>
            <a:ext cx="8928636" cy="21372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6304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08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6080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30400" y="112014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705758" y="24397741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2472" y="4978400"/>
            <a:ext cx="88454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234361"/>
            <a:ext cx="2743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735158"/>
            <a:ext cx="3695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529636"/>
            <a:ext cx="101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892320"/>
            <a:ext cx="33528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389909" y="730453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X-Y Direction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189" y="727859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Z-Y Direction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6153" y="19400504"/>
            <a:ext cx="989809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Controller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439" y="7330771"/>
            <a:ext cx="10355121" cy="5134692"/>
          </a:xfrm>
          <a:prstGeom prst="rect">
            <a:avLst/>
          </a:prstGeom>
        </p:spPr>
      </p:pic>
      <p:pic>
        <p:nvPicPr>
          <p:cNvPr id="26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31772592" y="13613007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17" y="13741653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85" y="13573404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79224" y="4953000"/>
            <a:ext cx="1333275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Balancing Unicycle Robot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79224" y="6368772"/>
            <a:ext cx="503817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Team Members:</a:t>
            </a:r>
          </a:p>
          <a:p>
            <a:r>
              <a:rPr lang="en-US" sz="4400" dirty="0" smtClean="0"/>
              <a:t>Kevin Collins</a:t>
            </a:r>
          </a:p>
          <a:p>
            <a:r>
              <a:rPr lang="en-US" sz="4400" dirty="0" smtClean="0"/>
              <a:t>Spencer Carver</a:t>
            </a:r>
          </a:p>
          <a:p>
            <a:r>
              <a:rPr lang="en-US" sz="4400" dirty="0" smtClean="0"/>
              <a:t>Ander Solorzano</a:t>
            </a:r>
          </a:p>
          <a:p>
            <a:r>
              <a:rPr lang="en-US" sz="4400" dirty="0" smtClean="0"/>
              <a:t>Ruffin White-Magner</a:t>
            </a:r>
            <a:endParaRPr lang="en-US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631400" y="6336744"/>
            <a:ext cx="5980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Client:</a:t>
            </a:r>
            <a:endParaRPr lang="en-US" sz="4400" dirty="0" smtClean="0"/>
          </a:p>
          <a:p>
            <a:r>
              <a:rPr lang="en-US" sz="4400" dirty="0" smtClean="0"/>
              <a:t>Andy Chang</a:t>
            </a:r>
          </a:p>
          <a:p>
            <a:r>
              <a:rPr lang="en-US" sz="4400" dirty="0" smtClean="0"/>
              <a:t>(National Instruments)</a:t>
            </a:r>
          </a:p>
          <a:p>
            <a:r>
              <a:rPr lang="en-US" sz="4400" b="1" u="sng" dirty="0" smtClean="0"/>
              <a:t>Supervisor:</a:t>
            </a:r>
          </a:p>
          <a:p>
            <a:r>
              <a:rPr lang="en-US" sz="4400" dirty="0" smtClean="0"/>
              <a:t>Dr. Robert Throne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20229" y="11839992"/>
            <a:ext cx="72014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Unicycle Design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998934" y="19400504"/>
            <a:ext cx="49593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5" y="13994079"/>
            <a:ext cx="4448760" cy="3114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662" r="4439" b="5292"/>
          <a:stretch/>
        </p:blipFill>
        <p:spPr>
          <a:xfrm>
            <a:off x="1460310" y="14844938"/>
            <a:ext cx="1992574" cy="203734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903148" y="6113797"/>
            <a:ext cx="3223292" cy="7012837"/>
            <a:chOff x="10712750" y="10668000"/>
            <a:chExt cx="3223292" cy="701283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50"/>
            <a:stretch/>
          </p:blipFill>
          <p:spPr>
            <a:xfrm rot="843993">
              <a:off x="10712750" y="11999058"/>
              <a:ext cx="2841720" cy="568177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11484592" y="10668000"/>
              <a:ext cx="0" cy="670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1484592" y="10834048"/>
              <a:ext cx="1676400" cy="655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551270" y="11514036"/>
              <a:ext cx="384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τ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60221" y="10806150"/>
              <a:ext cx="52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θ</a:t>
              </a:r>
              <a:endParaRPr lang="en-US" sz="4000" dirty="0"/>
            </a:p>
          </p:txBody>
        </p:sp>
        <p:sp>
          <p:nvSpPr>
            <p:cNvPr id="55" name="Curved Down Arrow 54"/>
            <p:cNvSpPr/>
            <p:nvPr/>
          </p:nvSpPr>
          <p:spPr>
            <a:xfrm rot="1055557" flipH="1">
              <a:off x="11679536" y="11726622"/>
              <a:ext cx="2247900" cy="9906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18526" y="6430637"/>
            <a:ext cx="3944090" cy="6421420"/>
            <a:chOff x="3686981" y="6609834"/>
            <a:chExt cx="3944090" cy="64214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" r="54600"/>
            <a:stretch/>
          </p:blipFill>
          <p:spPr>
            <a:xfrm rot="1268608">
              <a:off x="5042010" y="7316254"/>
              <a:ext cx="2589061" cy="5715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3686981" y="6609834"/>
              <a:ext cx="3628219" cy="5845792"/>
              <a:chOff x="3686981" y="6609834"/>
              <a:chExt cx="3628219" cy="5845792"/>
            </a:xfrm>
          </p:grpSpPr>
          <p:sp>
            <p:nvSpPr>
              <p:cNvPr id="57" name="Curved Down Arrow 56"/>
              <p:cNvSpPr/>
              <p:nvPr/>
            </p:nvSpPr>
            <p:spPr>
              <a:xfrm rot="17534477">
                <a:off x="3621558" y="10914775"/>
                <a:ext cx="2091102" cy="99060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5486400" y="7162800"/>
                <a:ext cx="1828800" cy="4772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486400" y="6609834"/>
                <a:ext cx="0" cy="5298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62005" y="7721738"/>
                <a:ext cx="1277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/>
                  <a:t>α</a:t>
                </a:r>
                <a:endParaRPr lang="en-US" sz="4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6981" y="10702190"/>
                <a:ext cx="4395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 smtClean="0"/>
                  <a:t>τ</a:t>
                </a:r>
                <a:endParaRPr lang="en-US" sz="40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609600" y="13671981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End Fasteners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8153400" y="1370362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Anchor Bolts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06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collinka</dc:creator>
  <cp:lastModifiedBy>collinka</cp:lastModifiedBy>
  <cp:revision>14</cp:revision>
  <dcterms:created xsi:type="dcterms:W3CDTF">2013-02-06T17:09:47Z</dcterms:created>
  <dcterms:modified xsi:type="dcterms:W3CDTF">2013-02-06T22:31:01Z</dcterms:modified>
</cp:coreProperties>
</file>