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C3CAB-53B4-4B35-BFCA-8BA975D37B4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B1B7A2-B199-435B-832D-210E1579F3B5}">
      <dgm:prSet phldrT="[Text]"/>
      <dgm:spPr/>
      <dgm:t>
        <a:bodyPr/>
        <a:lstStyle/>
        <a:p>
          <a:r>
            <a:rPr lang="en-US" dirty="0" smtClean="0"/>
            <a:t>System Modeling</a:t>
          </a:r>
          <a:br>
            <a:rPr lang="en-US" dirty="0" smtClean="0"/>
          </a:br>
          <a:r>
            <a:rPr lang="en-US" dirty="0" smtClean="0"/>
            <a:t>Part acquisition</a:t>
          </a:r>
          <a:endParaRPr lang="en-US" dirty="0"/>
        </a:p>
      </dgm:t>
    </dgm:pt>
    <dgm:pt modelId="{E90D3B9B-C4F0-43F5-B590-578EEBC06FA1}" type="parTrans" cxnId="{B80AC664-0167-44D2-8485-532A29A1465D}">
      <dgm:prSet/>
      <dgm:spPr/>
      <dgm:t>
        <a:bodyPr/>
        <a:lstStyle/>
        <a:p>
          <a:endParaRPr lang="en-US"/>
        </a:p>
      </dgm:t>
    </dgm:pt>
    <dgm:pt modelId="{B3B1510B-4E6C-4DC4-8779-128D60DD8CAA}" type="sibTrans" cxnId="{B80AC664-0167-44D2-8485-532A29A1465D}">
      <dgm:prSet/>
      <dgm:spPr/>
      <dgm:t>
        <a:bodyPr/>
        <a:lstStyle/>
        <a:p>
          <a:endParaRPr lang="en-US"/>
        </a:p>
      </dgm:t>
    </dgm:pt>
    <dgm:pt modelId="{17867187-0F17-4C68-A547-10EC54B811D7}">
      <dgm:prSet phldrT="[Text]"/>
      <dgm:spPr/>
      <dgm:t>
        <a:bodyPr/>
        <a:lstStyle/>
        <a:p>
          <a:r>
            <a:rPr lang="en-US" dirty="0" smtClean="0"/>
            <a:t>Prototype Construction</a:t>
          </a:r>
          <a:br>
            <a:rPr lang="en-US" dirty="0" smtClean="0"/>
          </a:br>
          <a:r>
            <a:rPr lang="en-US" dirty="0" smtClean="0"/>
            <a:t>Control Debugging</a:t>
          </a:r>
          <a:endParaRPr lang="en-US" dirty="0"/>
        </a:p>
      </dgm:t>
    </dgm:pt>
    <dgm:pt modelId="{B95A5F57-8F6E-4411-8684-9440F844A884}" type="parTrans" cxnId="{39C3D658-DBBE-43C2-A246-5CE9733AC925}">
      <dgm:prSet/>
      <dgm:spPr/>
      <dgm:t>
        <a:bodyPr/>
        <a:lstStyle/>
        <a:p>
          <a:endParaRPr lang="en-US"/>
        </a:p>
      </dgm:t>
    </dgm:pt>
    <dgm:pt modelId="{E141CDAF-E2DC-4137-B618-F2C6A353251B}" type="sibTrans" cxnId="{39C3D658-DBBE-43C2-A246-5CE9733AC925}">
      <dgm:prSet/>
      <dgm:spPr/>
      <dgm:t>
        <a:bodyPr/>
        <a:lstStyle/>
        <a:p>
          <a:endParaRPr lang="en-US"/>
        </a:p>
      </dgm:t>
    </dgm:pt>
    <dgm:pt modelId="{52885AD8-9CF9-4CF9-8859-0AC59E4FB8D6}">
      <dgm:prSet phldrT="[Text]"/>
      <dgm:spPr/>
      <dgm:t>
        <a:bodyPr/>
        <a:lstStyle/>
        <a:p>
          <a:r>
            <a:rPr lang="en-US" dirty="0" smtClean="0"/>
            <a:t>Documentation</a:t>
          </a:r>
          <a:br>
            <a:rPr lang="en-US" dirty="0" smtClean="0"/>
          </a:br>
          <a:r>
            <a:rPr lang="en-US" dirty="0" smtClean="0"/>
            <a:t>Community Publication</a:t>
          </a:r>
          <a:endParaRPr lang="en-US" dirty="0"/>
        </a:p>
      </dgm:t>
    </dgm:pt>
    <dgm:pt modelId="{6D687C85-C6BA-4C33-8FFA-57AC9BA27AB1}" type="parTrans" cxnId="{E92BACDE-5C33-4609-B0FA-B39DB259D994}">
      <dgm:prSet/>
      <dgm:spPr/>
      <dgm:t>
        <a:bodyPr/>
        <a:lstStyle/>
        <a:p>
          <a:endParaRPr lang="en-US"/>
        </a:p>
      </dgm:t>
    </dgm:pt>
    <dgm:pt modelId="{E8B7DB0B-E4B0-4880-97BD-2DE5B1EF77EC}" type="sibTrans" cxnId="{E92BACDE-5C33-4609-B0FA-B39DB259D994}">
      <dgm:prSet/>
      <dgm:spPr/>
      <dgm:t>
        <a:bodyPr/>
        <a:lstStyle/>
        <a:p>
          <a:endParaRPr lang="en-US"/>
        </a:p>
      </dgm:t>
    </dgm:pt>
    <dgm:pt modelId="{99248212-D204-4A1F-90C0-150B30E83E6A}" type="pres">
      <dgm:prSet presAssocID="{A4CC3CAB-53B4-4B35-BFCA-8BA975D37B4E}" presName="outerComposite" presStyleCnt="0">
        <dgm:presLayoutVars>
          <dgm:chMax val="5"/>
          <dgm:dir/>
          <dgm:resizeHandles val="exact"/>
        </dgm:presLayoutVars>
      </dgm:prSet>
      <dgm:spPr/>
    </dgm:pt>
    <dgm:pt modelId="{34971B3A-F9F6-41B3-9492-306261320562}" type="pres">
      <dgm:prSet presAssocID="{A4CC3CAB-53B4-4B35-BFCA-8BA975D37B4E}" presName="dummyMaxCanvas" presStyleCnt="0">
        <dgm:presLayoutVars/>
      </dgm:prSet>
      <dgm:spPr/>
    </dgm:pt>
    <dgm:pt modelId="{81F9DB70-BC57-440E-8B2A-55BD662DFE06}" type="pres">
      <dgm:prSet presAssocID="{A4CC3CAB-53B4-4B35-BFCA-8BA975D37B4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ABC46-E770-4D4C-B09C-BFCCBBDDA416}" type="pres">
      <dgm:prSet presAssocID="{A4CC3CAB-53B4-4B35-BFCA-8BA975D37B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CB472-9448-4FC4-A7D9-0478EF5357A4}" type="pres">
      <dgm:prSet presAssocID="{A4CC3CAB-53B4-4B35-BFCA-8BA975D37B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108E-023C-4B69-803F-F03A17D54943}" type="pres">
      <dgm:prSet presAssocID="{A4CC3CAB-53B4-4B35-BFCA-8BA975D37B4E}" presName="ThreeConn_1-2" presStyleLbl="fgAccFollowNode1" presStyleIdx="0" presStyleCnt="2">
        <dgm:presLayoutVars>
          <dgm:bulletEnabled val="1"/>
        </dgm:presLayoutVars>
      </dgm:prSet>
      <dgm:spPr/>
    </dgm:pt>
    <dgm:pt modelId="{C0DEFBE9-E0D8-406D-9AD5-0BE9629B5906}" type="pres">
      <dgm:prSet presAssocID="{A4CC3CAB-53B4-4B35-BFCA-8BA975D37B4E}" presName="ThreeConn_2-3" presStyleLbl="fgAccFollowNode1" presStyleIdx="1" presStyleCnt="2">
        <dgm:presLayoutVars>
          <dgm:bulletEnabled val="1"/>
        </dgm:presLayoutVars>
      </dgm:prSet>
      <dgm:spPr/>
    </dgm:pt>
    <dgm:pt modelId="{AA4EAE83-213B-462E-B02C-69ECDCD2FE08}" type="pres">
      <dgm:prSet presAssocID="{A4CC3CAB-53B4-4B35-BFCA-8BA975D37B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395B6-03B7-42EA-BBE7-E5F1F56480F7}" type="pres">
      <dgm:prSet presAssocID="{A4CC3CAB-53B4-4B35-BFCA-8BA975D37B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DFF93-E6D9-4F0D-8264-353190D5B1F6}" type="pres">
      <dgm:prSet presAssocID="{A4CC3CAB-53B4-4B35-BFCA-8BA975D37B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1401D1-EEC9-4C50-B02F-CA7DF0559FF9}" type="presOf" srcId="{ECB1B7A2-B199-435B-832D-210E1579F3B5}" destId="{AA4EAE83-213B-462E-B02C-69ECDCD2FE08}" srcOrd="1" destOrd="0" presId="urn:microsoft.com/office/officeart/2005/8/layout/vProcess5"/>
    <dgm:cxn modelId="{E903E522-2ECA-4C12-A33A-B4414B1E61DD}" type="presOf" srcId="{E141CDAF-E2DC-4137-B618-F2C6A353251B}" destId="{C0DEFBE9-E0D8-406D-9AD5-0BE9629B5906}" srcOrd="0" destOrd="0" presId="urn:microsoft.com/office/officeart/2005/8/layout/vProcess5"/>
    <dgm:cxn modelId="{9FE7B0A2-3A7F-4C5A-92D8-E60309C82F01}" type="presOf" srcId="{52885AD8-9CF9-4CF9-8859-0AC59E4FB8D6}" destId="{790DFF93-E6D9-4F0D-8264-353190D5B1F6}" srcOrd="1" destOrd="0" presId="urn:microsoft.com/office/officeart/2005/8/layout/vProcess5"/>
    <dgm:cxn modelId="{DFE38FCB-2C74-49EA-865D-A0EC58E6019E}" type="presOf" srcId="{A4CC3CAB-53B4-4B35-BFCA-8BA975D37B4E}" destId="{99248212-D204-4A1F-90C0-150B30E83E6A}" srcOrd="0" destOrd="0" presId="urn:microsoft.com/office/officeart/2005/8/layout/vProcess5"/>
    <dgm:cxn modelId="{B80AC664-0167-44D2-8485-532A29A1465D}" srcId="{A4CC3CAB-53B4-4B35-BFCA-8BA975D37B4E}" destId="{ECB1B7A2-B199-435B-832D-210E1579F3B5}" srcOrd="0" destOrd="0" parTransId="{E90D3B9B-C4F0-43F5-B590-578EEBC06FA1}" sibTransId="{B3B1510B-4E6C-4DC4-8779-128D60DD8CAA}"/>
    <dgm:cxn modelId="{C1FBBB71-3F50-4A3D-BEFB-3D5E53EAA680}" type="presOf" srcId="{17867187-0F17-4C68-A547-10EC54B811D7}" destId="{DB4ABC46-E770-4D4C-B09C-BFCCBBDDA416}" srcOrd="0" destOrd="0" presId="urn:microsoft.com/office/officeart/2005/8/layout/vProcess5"/>
    <dgm:cxn modelId="{3BFCC622-4D06-4ADF-ABDF-84362AF80D0F}" type="presOf" srcId="{B3B1510B-4E6C-4DC4-8779-128D60DD8CAA}" destId="{F3A0108E-023C-4B69-803F-F03A17D54943}" srcOrd="0" destOrd="0" presId="urn:microsoft.com/office/officeart/2005/8/layout/vProcess5"/>
    <dgm:cxn modelId="{E92BACDE-5C33-4609-B0FA-B39DB259D994}" srcId="{A4CC3CAB-53B4-4B35-BFCA-8BA975D37B4E}" destId="{52885AD8-9CF9-4CF9-8859-0AC59E4FB8D6}" srcOrd="2" destOrd="0" parTransId="{6D687C85-C6BA-4C33-8FFA-57AC9BA27AB1}" sibTransId="{E8B7DB0B-E4B0-4880-97BD-2DE5B1EF77EC}"/>
    <dgm:cxn modelId="{CCFB3922-F765-42DF-B34B-5405E33EA768}" type="presOf" srcId="{52885AD8-9CF9-4CF9-8859-0AC59E4FB8D6}" destId="{FA1CB472-9448-4FC4-A7D9-0478EF5357A4}" srcOrd="0" destOrd="0" presId="urn:microsoft.com/office/officeart/2005/8/layout/vProcess5"/>
    <dgm:cxn modelId="{E92C0F2F-40D6-47E1-A1CC-35BA2FB58BFA}" type="presOf" srcId="{17867187-0F17-4C68-A547-10EC54B811D7}" destId="{DE6395B6-03B7-42EA-BBE7-E5F1F56480F7}" srcOrd="1" destOrd="0" presId="urn:microsoft.com/office/officeart/2005/8/layout/vProcess5"/>
    <dgm:cxn modelId="{39C3D658-DBBE-43C2-A246-5CE9733AC925}" srcId="{A4CC3CAB-53B4-4B35-BFCA-8BA975D37B4E}" destId="{17867187-0F17-4C68-A547-10EC54B811D7}" srcOrd="1" destOrd="0" parTransId="{B95A5F57-8F6E-4411-8684-9440F844A884}" sibTransId="{E141CDAF-E2DC-4137-B618-F2C6A353251B}"/>
    <dgm:cxn modelId="{F37359E8-A2B6-4E25-A4F0-45C50B888E3A}" type="presOf" srcId="{ECB1B7A2-B199-435B-832D-210E1579F3B5}" destId="{81F9DB70-BC57-440E-8B2A-55BD662DFE06}" srcOrd="0" destOrd="0" presId="urn:microsoft.com/office/officeart/2005/8/layout/vProcess5"/>
    <dgm:cxn modelId="{B44FDE0C-0070-4F49-87C9-C3C44B2B5943}" type="presParOf" srcId="{99248212-D204-4A1F-90C0-150B30E83E6A}" destId="{34971B3A-F9F6-41B3-9492-306261320562}" srcOrd="0" destOrd="0" presId="urn:microsoft.com/office/officeart/2005/8/layout/vProcess5"/>
    <dgm:cxn modelId="{EDD31F6D-CD58-4080-9C50-A093EC4DF709}" type="presParOf" srcId="{99248212-D204-4A1F-90C0-150B30E83E6A}" destId="{81F9DB70-BC57-440E-8B2A-55BD662DFE06}" srcOrd="1" destOrd="0" presId="urn:microsoft.com/office/officeart/2005/8/layout/vProcess5"/>
    <dgm:cxn modelId="{3709880F-B592-453A-9AFB-488440DAAF75}" type="presParOf" srcId="{99248212-D204-4A1F-90C0-150B30E83E6A}" destId="{DB4ABC46-E770-4D4C-B09C-BFCCBBDDA416}" srcOrd="2" destOrd="0" presId="urn:microsoft.com/office/officeart/2005/8/layout/vProcess5"/>
    <dgm:cxn modelId="{30117905-33D8-4236-8176-83321E6D7494}" type="presParOf" srcId="{99248212-D204-4A1F-90C0-150B30E83E6A}" destId="{FA1CB472-9448-4FC4-A7D9-0478EF5357A4}" srcOrd="3" destOrd="0" presId="urn:microsoft.com/office/officeart/2005/8/layout/vProcess5"/>
    <dgm:cxn modelId="{FA0B3FF2-86D6-44A9-83C5-2591DD93F959}" type="presParOf" srcId="{99248212-D204-4A1F-90C0-150B30E83E6A}" destId="{F3A0108E-023C-4B69-803F-F03A17D54943}" srcOrd="4" destOrd="0" presId="urn:microsoft.com/office/officeart/2005/8/layout/vProcess5"/>
    <dgm:cxn modelId="{8289FA4F-9F61-4F91-969C-F0B75CD97673}" type="presParOf" srcId="{99248212-D204-4A1F-90C0-150B30E83E6A}" destId="{C0DEFBE9-E0D8-406D-9AD5-0BE9629B5906}" srcOrd="5" destOrd="0" presId="urn:microsoft.com/office/officeart/2005/8/layout/vProcess5"/>
    <dgm:cxn modelId="{9BE3F306-EE4F-473E-97B9-779492558A6C}" type="presParOf" srcId="{99248212-D204-4A1F-90C0-150B30E83E6A}" destId="{AA4EAE83-213B-462E-B02C-69ECDCD2FE08}" srcOrd="6" destOrd="0" presId="urn:microsoft.com/office/officeart/2005/8/layout/vProcess5"/>
    <dgm:cxn modelId="{971DE865-6AF3-4732-910B-DA60BDA041CF}" type="presParOf" srcId="{99248212-D204-4A1F-90C0-150B30E83E6A}" destId="{DE6395B6-03B7-42EA-BBE7-E5F1F56480F7}" srcOrd="7" destOrd="0" presId="urn:microsoft.com/office/officeart/2005/8/layout/vProcess5"/>
    <dgm:cxn modelId="{D035ED34-8605-449D-A9B9-C0407FE72EA2}" type="presParOf" srcId="{99248212-D204-4A1F-90C0-150B30E83E6A}" destId="{790DFF93-E6D9-4F0D-8264-353190D5B1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C3CAB-53B4-4B35-BFCA-8BA975D37B4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B1B7A2-B199-435B-832D-210E1579F3B5}">
      <dgm:prSet phldrT="[Text]"/>
      <dgm:spPr/>
      <dgm:t>
        <a:bodyPr/>
        <a:lstStyle/>
        <a:p>
          <a:r>
            <a:rPr lang="en-US" dirty="0" smtClean="0"/>
            <a:t>System and Model Research</a:t>
          </a:r>
          <a:br>
            <a:rPr lang="en-US" dirty="0" smtClean="0"/>
          </a:br>
          <a:r>
            <a:rPr lang="en-US" dirty="0" smtClean="0"/>
            <a:t>Part listings and specking</a:t>
          </a:r>
          <a:endParaRPr lang="en-US" dirty="0"/>
        </a:p>
      </dgm:t>
    </dgm:pt>
    <dgm:pt modelId="{E90D3B9B-C4F0-43F5-B590-578EEBC06FA1}" type="parTrans" cxnId="{B80AC664-0167-44D2-8485-532A29A1465D}">
      <dgm:prSet/>
      <dgm:spPr/>
      <dgm:t>
        <a:bodyPr/>
        <a:lstStyle/>
        <a:p>
          <a:endParaRPr lang="en-US"/>
        </a:p>
      </dgm:t>
    </dgm:pt>
    <dgm:pt modelId="{B3B1510B-4E6C-4DC4-8779-128D60DD8CAA}" type="sibTrans" cxnId="{B80AC664-0167-44D2-8485-532A29A1465D}">
      <dgm:prSet/>
      <dgm:spPr/>
      <dgm:t>
        <a:bodyPr/>
        <a:lstStyle/>
        <a:p>
          <a:endParaRPr lang="en-US"/>
        </a:p>
      </dgm:t>
    </dgm:pt>
    <dgm:pt modelId="{17867187-0F17-4C68-A547-10EC54B811D7}">
      <dgm:prSet phldrT="[Text]"/>
      <dgm:spPr/>
      <dgm:t>
        <a:bodyPr/>
        <a:lstStyle/>
        <a:p>
          <a:r>
            <a:rPr lang="en-US" dirty="0" smtClean="0"/>
            <a:t>Computer Simulation</a:t>
          </a:r>
          <a:br>
            <a:rPr lang="en-US" dirty="0" smtClean="0"/>
          </a:br>
          <a:r>
            <a:rPr lang="en-US" dirty="0" smtClean="0"/>
            <a:t>System Characterization</a:t>
          </a:r>
          <a:endParaRPr lang="en-US" dirty="0"/>
        </a:p>
      </dgm:t>
    </dgm:pt>
    <dgm:pt modelId="{B95A5F57-8F6E-4411-8684-9440F844A884}" type="parTrans" cxnId="{39C3D658-DBBE-43C2-A246-5CE9733AC925}">
      <dgm:prSet/>
      <dgm:spPr/>
      <dgm:t>
        <a:bodyPr/>
        <a:lstStyle/>
        <a:p>
          <a:endParaRPr lang="en-US"/>
        </a:p>
      </dgm:t>
    </dgm:pt>
    <dgm:pt modelId="{E141CDAF-E2DC-4137-B618-F2C6A353251B}" type="sibTrans" cxnId="{39C3D658-DBBE-43C2-A246-5CE9733AC925}">
      <dgm:prSet/>
      <dgm:spPr/>
      <dgm:t>
        <a:bodyPr/>
        <a:lstStyle/>
        <a:p>
          <a:endParaRPr lang="en-US"/>
        </a:p>
      </dgm:t>
    </dgm:pt>
    <dgm:pt modelId="{52885AD8-9CF9-4CF9-8859-0AC59E4FB8D6}">
      <dgm:prSet phldrT="[Text]"/>
      <dgm:spPr/>
      <dgm:t>
        <a:bodyPr/>
        <a:lstStyle/>
        <a:p>
          <a:r>
            <a:rPr lang="en-US" dirty="0" smtClean="0"/>
            <a:t>Control Testing</a:t>
          </a:r>
          <a:br>
            <a:rPr lang="en-US" dirty="0" smtClean="0"/>
          </a:br>
          <a:r>
            <a:rPr lang="en-US" dirty="0" smtClean="0"/>
            <a:t>Part Ordering and Inventory</a:t>
          </a:r>
          <a:endParaRPr lang="en-US" dirty="0"/>
        </a:p>
      </dgm:t>
    </dgm:pt>
    <dgm:pt modelId="{6D687C85-C6BA-4C33-8FFA-57AC9BA27AB1}" type="parTrans" cxnId="{E92BACDE-5C33-4609-B0FA-B39DB259D994}">
      <dgm:prSet/>
      <dgm:spPr/>
      <dgm:t>
        <a:bodyPr/>
        <a:lstStyle/>
        <a:p>
          <a:endParaRPr lang="en-US"/>
        </a:p>
      </dgm:t>
    </dgm:pt>
    <dgm:pt modelId="{E8B7DB0B-E4B0-4880-97BD-2DE5B1EF77EC}" type="sibTrans" cxnId="{E92BACDE-5C33-4609-B0FA-B39DB259D994}">
      <dgm:prSet/>
      <dgm:spPr/>
      <dgm:t>
        <a:bodyPr/>
        <a:lstStyle/>
        <a:p>
          <a:endParaRPr lang="en-US"/>
        </a:p>
      </dgm:t>
    </dgm:pt>
    <dgm:pt modelId="{99248212-D204-4A1F-90C0-150B30E83E6A}" type="pres">
      <dgm:prSet presAssocID="{A4CC3CAB-53B4-4B35-BFCA-8BA975D37B4E}" presName="outerComposite" presStyleCnt="0">
        <dgm:presLayoutVars>
          <dgm:chMax val="5"/>
          <dgm:dir/>
          <dgm:resizeHandles val="exact"/>
        </dgm:presLayoutVars>
      </dgm:prSet>
      <dgm:spPr/>
    </dgm:pt>
    <dgm:pt modelId="{34971B3A-F9F6-41B3-9492-306261320562}" type="pres">
      <dgm:prSet presAssocID="{A4CC3CAB-53B4-4B35-BFCA-8BA975D37B4E}" presName="dummyMaxCanvas" presStyleCnt="0">
        <dgm:presLayoutVars/>
      </dgm:prSet>
      <dgm:spPr/>
    </dgm:pt>
    <dgm:pt modelId="{81F9DB70-BC57-440E-8B2A-55BD662DFE06}" type="pres">
      <dgm:prSet presAssocID="{A4CC3CAB-53B4-4B35-BFCA-8BA975D37B4E}" presName="ThreeNodes_1" presStyleLbl="node1" presStyleIdx="0" presStyleCnt="3" custLinFactNeighborY="-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ABC46-E770-4D4C-B09C-BFCCBBDDA416}" type="pres">
      <dgm:prSet presAssocID="{A4CC3CAB-53B4-4B35-BFCA-8BA975D37B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CB472-9448-4FC4-A7D9-0478EF5357A4}" type="pres">
      <dgm:prSet presAssocID="{A4CC3CAB-53B4-4B35-BFCA-8BA975D37B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108E-023C-4B69-803F-F03A17D54943}" type="pres">
      <dgm:prSet presAssocID="{A4CC3CAB-53B4-4B35-BFCA-8BA975D37B4E}" presName="ThreeConn_1-2" presStyleLbl="fgAccFollowNode1" presStyleIdx="0" presStyleCnt="2">
        <dgm:presLayoutVars>
          <dgm:bulletEnabled val="1"/>
        </dgm:presLayoutVars>
      </dgm:prSet>
      <dgm:spPr/>
    </dgm:pt>
    <dgm:pt modelId="{C0DEFBE9-E0D8-406D-9AD5-0BE9629B5906}" type="pres">
      <dgm:prSet presAssocID="{A4CC3CAB-53B4-4B35-BFCA-8BA975D37B4E}" presName="ThreeConn_2-3" presStyleLbl="fgAccFollowNode1" presStyleIdx="1" presStyleCnt="2">
        <dgm:presLayoutVars>
          <dgm:bulletEnabled val="1"/>
        </dgm:presLayoutVars>
      </dgm:prSet>
      <dgm:spPr/>
    </dgm:pt>
    <dgm:pt modelId="{AA4EAE83-213B-462E-B02C-69ECDCD2FE08}" type="pres">
      <dgm:prSet presAssocID="{A4CC3CAB-53B4-4B35-BFCA-8BA975D37B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395B6-03B7-42EA-BBE7-E5F1F56480F7}" type="pres">
      <dgm:prSet presAssocID="{A4CC3CAB-53B4-4B35-BFCA-8BA975D37B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DFF93-E6D9-4F0D-8264-353190D5B1F6}" type="pres">
      <dgm:prSet presAssocID="{A4CC3CAB-53B4-4B35-BFCA-8BA975D37B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707694-8EBF-4762-BC41-91A88975E5E0}" type="presOf" srcId="{E141CDAF-E2DC-4137-B618-F2C6A353251B}" destId="{C0DEFBE9-E0D8-406D-9AD5-0BE9629B5906}" srcOrd="0" destOrd="0" presId="urn:microsoft.com/office/officeart/2005/8/layout/vProcess5"/>
    <dgm:cxn modelId="{64A1D4E7-132E-4DBD-BA5D-DE1618576F9B}" type="presOf" srcId="{52885AD8-9CF9-4CF9-8859-0AC59E4FB8D6}" destId="{790DFF93-E6D9-4F0D-8264-353190D5B1F6}" srcOrd="1" destOrd="0" presId="urn:microsoft.com/office/officeart/2005/8/layout/vProcess5"/>
    <dgm:cxn modelId="{C0116C34-AE12-41D0-A62B-37196DB64AE9}" type="presOf" srcId="{52885AD8-9CF9-4CF9-8859-0AC59E4FB8D6}" destId="{FA1CB472-9448-4FC4-A7D9-0478EF5357A4}" srcOrd="0" destOrd="0" presId="urn:microsoft.com/office/officeart/2005/8/layout/vProcess5"/>
    <dgm:cxn modelId="{BE8DFC97-AEDD-4E44-8F17-7E91723573EB}" type="presOf" srcId="{ECB1B7A2-B199-435B-832D-210E1579F3B5}" destId="{AA4EAE83-213B-462E-B02C-69ECDCD2FE08}" srcOrd="1" destOrd="0" presId="urn:microsoft.com/office/officeart/2005/8/layout/vProcess5"/>
    <dgm:cxn modelId="{1FB5058D-4E43-44BB-8A03-DB9CE4880DF4}" type="presOf" srcId="{A4CC3CAB-53B4-4B35-BFCA-8BA975D37B4E}" destId="{99248212-D204-4A1F-90C0-150B30E83E6A}" srcOrd="0" destOrd="0" presId="urn:microsoft.com/office/officeart/2005/8/layout/vProcess5"/>
    <dgm:cxn modelId="{412F8EDF-1D0B-46C7-B5CF-30F7196B9D61}" type="presOf" srcId="{17867187-0F17-4C68-A547-10EC54B811D7}" destId="{DB4ABC46-E770-4D4C-B09C-BFCCBBDDA416}" srcOrd="0" destOrd="0" presId="urn:microsoft.com/office/officeart/2005/8/layout/vProcess5"/>
    <dgm:cxn modelId="{39C3D658-DBBE-43C2-A246-5CE9733AC925}" srcId="{A4CC3CAB-53B4-4B35-BFCA-8BA975D37B4E}" destId="{17867187-0F17-4C68-A547-10EC54B811D7}" srcOrd="1" destOrd="0" parTransId="{B95A5F57-8F6E-4411-8684-9440F844A884}" sibTransId="{E141CDAF-E2DC-4137-B618-F2C6A353251B}"/>
    <dgm:cxn modelId="{7054AA27-AC5A-482E-A7D9-C5AD626A1B85}" type="presOf" srcId="{ECB1B7A2-B199-435B-832D-210E1579F3B5}" destId="{81F9DB70-BC57-440E-8B2A-55BD662DFE06}" srcOrd="0" destOrd="0" presId="urn:microsoft.com/office/officeart/2005/8/layout/vProcess5"/>
    <dgm:cxn modelId="{E92BACDE-5C33-4609-B0FA-B39DB259D994}" srcId="{A4CC3CAB-53B4-4B35-BFCA-8BA975D37B4E}" destId="{52885AD8-9CF9-4CF9-8859-0AC59E4FB8D6}" srcOrd="2" destOrd="0" parTransId="{6D687C85-C6BA-4C33-8FFA-57AC9BA27AB1}" sibTransId="{E8B7DB0B-E4B0-4880-97BD-2DE5B1EF77EC}"/>
    <dgm:cxn modelId="{9173E918-7246-421B-A875-C83FE91DC090}" type="presOf" srcId="{B3B1510B-4E6C-4DC4-8779-128D60DD8CAA}" destId="{F3A0108E-023C-4B69-803F-F03A17D54943}" srcOrd="0" destOrd="0" presId="urn:microsoft.com/office/officeart/2005/8/layout/vProcess5"/>
    <dgm:cxn modelId="{D7832622-CB9E-4701-B659-465564D45A36}" type="presOf" srcId="{17867187-0F17-4C68-A547-10EC54B811D7}" destId="{DE6395B6-03B7-42EA-BBE7-E5F1F56480F7}" srcOrd="1" destOrd="0" presId="urn:microsoft.com/office/officeart/2005/8/layout/vProcess5"/>
    <dgm:cxn modelId="{B80AC664-0167-44D2-8485-532A29A1465D}" srcId="{A4CC3CAB-53B4-4B35-BFCA-8BA975D37B4E}" destId="{ECB1B7A2-B199-435B-832D-210E1579F3B5}" srcOrd="0" destOrd="0" parTransId="{E90D3B9B-C4F0-43F5-B590-578EEBC06FA1}" sibTransId="{B3B1510B-4E6C-4DC4-8779-128D60DD8CAA}"/>
    <dgm:cxn modelId="{C7B4017E-E424-46D6-87F2-8A9B64511D63}" type="presParOf" srcId="{99248212-D204-4A1F-90C0-150B30E83E6A}" destId="{34971B3A-F9F6-41B3-9492-306261320562}" srcOrd="0" destOrd="0" presId="urn:microsoft.com/office/officeart/2005/8/layout/vProcess5"/>
    <dgm:cxn modelId="{3673217F-2E96-4C9A-BAAB-DD1EDFC72A7F}" type="presParOf" srcId="{99248212-D204-4A1F-90C0-150B30E83E6A}" destId="{81F9DB70-BC57-440E-8B2A-55BD662DFE06}" srcOrd="1" destOrd="0" presId="urn:microsoft.com/office/officeart/2005/8/layout/vProcess5"/>
    <dgm:cxn modelId="{B42DC975-79B8-478C-85EB-F83C5850C2B7}" type="presParOf" srcId="{99248212-D204-4A1F-90C0-150B30E83E6A}" destId="{DB4ABC46-E770-4D4C-B09C-BFCCBBDDA416}" srcOrd="2" destOrd="0" presId="urn:microsoft.com/office/officeart/2005/8/layout/vProcess5"/>
    <dgm:cxn modelId="{ECE89E20-B1F6-4444-881A-81D27AEC9337}" type="presParOf" srcId="{99248212-D204-4A1F-90C0-150B30E83E6A}" destId="{FA1CB472-9448-4FC4-A7D9-0478EF5357A4}" srcOrd="3" destOrd="0" presId="urn:microsoft.com/office/officeart/2005/8/layout/vProcess5"/>
    <dgm:cxn modelId="{6EA4A276-499C-405C-A5F5-8952F0383A37}" type="presParOf" srcId="{99248212-D204-4A1F-90C0-150B30E83E6A}" destId="{F3A0108E-023C-4B69-803F-F03A17D54943}" srcOrd="4" destOrd="0" presId="urn:microsoft.com/office/officeart/2005/8/layout/vProcess5"/>
    <dgm:cxn modelId="{544DFD0D-F232-470C-9079-ED9492C6D7E7}" type="presParOf" srcId="{99248212-D204-4A1F-90C0-150B30E83E6A}" destId="{C0DEFBE9-E0D8-406D-9AD5-0BE9629B5906}" srcOrd="5" destOrd="0" presId="urn:microsoft.com/office/officeart/2005/8/layout/vProcess5"/>
    <dgm:cxn modelId="{C8C64B83-0A5E-42D7-9D83-8BB77659A5BB}" type="presParOf" srcId="{99248212-D204-4A1F-90C0-150B30E83E6A}" destId="{AA4EAE83-213B-462E-B02C-69ECDCD2FE08}" srcOrd="6" destOrd="0" presId="urn:microsoft.com/office/officeart/2005/8/layout/vProcess5"/>
    <dgm:cxn modelId="{18B5531E-F735-425E-994F-D0ED4D96D308}" type="presParOf" srcId="{99248212-D204-4A1F-90C0-150B30E83E6A}" destId="{DE6395B6-03B7-42EA-BBE7-E5F1F56480F7}" srcOrd="7" destOrd="0" presId="urn:microsoft.com/office/officeart/2005/8/layout/vProcess5"/>
    <dgm:cxn modelId="{60FF61B4-953F-4B1C-96E4-F862DBABA576}" type="presParOf" srcId="{99248212-D204-4A1F-90C0-150B30E83E6A}" destId="{790DFF93-E6D9-4F0D-8264-353190D5B1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CC3CAB-53B4-4B35-BFCA-8BA975D37B4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B1B7A2-B199-435B-832D-210E1579F3B5}">
      <dgm:prSet phldrT="[Text]"/>
      <dgm:spPr/>
      <dgm:t>
        <a:bodyPr/>
        <a:lstStyle/>
        <a:p>
          <a:r>
            <a:rPr lang="en-US" dirty="0" smtClean="0"/>
            <a:t>Sensor Feedback Development</a:t>
          </a:r>
          <a:br>
            <a:rPr lang="en-US" dirty="0" smtClean="0"/>
          </a:br>
          <a:r>
            <a:rPr lang="en-US" dirty="0" smtClean="0"/>
            <a:t>Motor Control Hookup </a:t>
          </a:r>
          <a:endParaRPr lang="en-US" dirty="0"/>
        </a:p>
      </dgm:t>
    </dgm:pt>
    <dgm:pt modelId="{E90D3B9B-C4F0-43F5-B590-578EEBC06FA1}" type="parTrans" cxnId="{B80AC664-0167-44D2-8485-532A29A1465D}">
      <dgm:prSet/>
      <dgm:spPr/>
      <dgm:t>
        <a:bodyPr/>
        <a:lstStyle/>
        <a:p>
          <a:endParaRPr lang="en-US"/>
        </a:p>
      </dgm:t>
    </dgm:pt>
    <dgm:pt modelId="{B3B1510B-4E6C-4DC4-8779-128D60DD8CAA}" type="sibTrans" cxnId="{B80AC664-0167-44D2-8485-532A29A1465D}">
      <dgm:prSet/>
      <dgm:spPr/>
      <dgm:t>
        <a:bodyPr/>
        <a:lstStyle/>
        <a:p>
          <a:endParaRPr lang="en-US"/>
        </a:p>
      </dgm:t>
    </dgm:pt>
    <dgm:pt modelId="{17867187-0F17-4C68-A547-10EC54B811D7}">
      <dgm:prSet phldrT="[Text]"/>
      <dgm:spPr/>
      <dgm:t>
        <a:bodyPr/>
        <a:lstStyle/>
        <a:p>
          <a:r>
            <a:rPr lang="en-US" dirty="0" smtClean="0"/>
            <a:t>Frame Construction</a:t>
          </a:r>
          <a:br>
            <a:rPr lang="en-US" dirty="0" smtClean="0"/>
          </a:br>
          <a:r>
            <a:rPr lang="en-US" dirty="0" smtClean="0"/>
            <a:t>Transition to Mobile Power</a:t>
          </a:r>
          <a:endParaRPr lang="en-US" dirty="0"/>
        </a:p>
      </dgm:t>
    </dgm:pt>
    <dgm:pt modelId="{B95A5F57-8F6E-4411-8684-9440F844A884}" type="parTrans" cxnId="{39C3D658-DBBE-43C2-A246-5CE9733AC925}">
      <dgm:prSet/>
      <dgm:spPr/>
      <dgm:t>
        <a:bodyPr/>
        <a:lstStyle/>
        <a:p>
          <a:endParaRPr lang="en-US"/>
        </a:p>
      </dgm:t>
    </dgm:pt>
    <dgm:pt modelId="{E141CDAF-E2DC-4137-B618-F2C6A353251B}" type="sibTrans" cxnId="{39C3D658-DBBE-43C2-A246-5CE9733AC925}">
      <dgm:prSet/>
      <dgm:spPr/>
      <dgm:t>
        <a:bodyPr/>
        <a:lstStyle/>
        <a:p>
          <a:endParaRPr lang="en-US"/>
        </a:p>
      </dgm:t>
    </dgm:pt>
    <dgm:pt modelId="{52885AD8-9CF9-4CF9-8859-0AC59E4FB8D6}">
      <dgm:prSet phldrT="[Text]"/>
      <dgm:spPr/>
      <dgm:t>
        <a:bodyPr/>
        <a:lstStyle/>
        <a:p>
          <a:r>
            <a:rPr lang="en-US" dirty="0" smtClean="0"/>
            <a:t>Control deployment </a:t>
          </a:r>
          <a:br>
            <a:rPr lang="en-US" dirty="0" smtClean="0"/>
          </a:br>
          <a:r>
            <a:rPr lang="en-US" dirty="0" smtClean="0"/>
            <a:t>System Testing</a:t>
          </a:r>
          <a:endParaRPr lang="en-US" dirty="0"/>
        </a:p>
      </dgm:t>
    </dgm:pt>
    <dgm:pt modelId="{6D687C85-C6BA-4C33-8FFA-57AC9BA27AB1}" type="parTrans" cxnId="{E92BACDE-5C33-4609-B0FA-B39DB259D994}">
      <dgm:prSet/>
      <dgm:spPr/>
      <dgm:t>
        <a:bodyPr/>
        <a:lstStyle/>
        <a:p>
          <a:endParaRPr lang="en-US"/>
        </a:p>
      </dgm:t>
    </dgm:pt>
    <dgm:pt modelId="{E8B7DB0B-E4B0-4880-97BD-2DE5B1EF77EC}" type="sibTrans" cxnId="{E92BACDE-5C33-4609-B0FA-B39DB259D994}">
      <dgm:prSet/>
      <dgm:spPr/>
      <dgm:t>
        <a:bodyPr/>
        <a:lstStyle/>
        <a:p>
          <a:endParaRPr lang="en-US"/>
        </a:p>
      </dgm:t>
    </dgm:pt>
    <dgm:pt modelId="{99248212-D204-4A1F-90C0-150B30E83E6A}" type="pres">
      <dgm:prSet presAssocID="{A4CC3CAB-53B4-4B35-BFCA-8BA975D37B4E}" presName="outerComposite" presStyleCnt="0">
        <dgm:presLayoutVars>
          <dgm:chMax val="5"/>
          <dgm:dir/>
          <dgm:resizeHandles val="exact"/>
        </dgm:presLayoutVars>
      </dgm:prSet>
      <dgm:spPr/>
    </dgm:pt>
    <dgm:pt modelId="{34971B3A-F9F6-41B3-9492-306261320562}" type="pres">
      <dgm:prSet presAssocID="{A4CC3CAB-53B4-4B35-BFCA-8BA975D37B4E}" presName="dummyMaxCanvas" presStyleCnt="0">
        <dgm:presLayoutVars/>
      </dgm:prSet>
      <dgm:spPr/>
    </dgm:pt>
    <dgm:pt modelId="{81F9DB70-BC57-440E-8B2A-55BD662DFE06}" type="pres">
      <dgm:prSet presAssocID="{A4CC3CAB-53B4-4B35-BFCA-8BA975D37B4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ABC46-E770-4D4C-B09C-BFCCBBDDA416}" type="pres">
      <dgm:prSet presAssocID="{A4CC3CAB-53B4-4B35-BFCA-8BA975D37B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CB472-9448-4FC4-A7D9-0478EF5357A4}" type="pres">
      <dgm:prSet presAssocID="{A4CC3CAB-53B4-4B35-BFCA-8BA975D37B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108E-023C-4B69-803F-F03A17D54943}" type="pres">
      <dgm:prSet presAssocID="{A4CC3CAB-53B4-4B35-BFCA-8BA975D37B4E}" presName="ThreeConn_1-2" presStyleLbl="fgAccFollowNode1" presStyleIdx="0" presStyleCnt="2">
        <dgm:presLayoutVars>
          <dgm:bulletEnabled val="1"/>
        </dgm:presLayoutVars>
      </dgm:prSet>
      <dgm:spPr/>
    </dgm:pt>
    <dgm:pt modelId="{C0DEFBE9-E0D8-406D-9AD5-0BE9629B5906}" type="pres">
      <dgm:prSet presAssocID="{A4CC3CAB-53B4-4B35-BFCA-8BA975D37B4E}" presName="ThreeConn_2-3" presStyleLbl="fgAccFollowNode1" presStyleIdx="1" presStyleCnt="2">
        <dgm:presLayoutVars>
          <dgm:bulletEnabled val="1"/>
        </dgm:presLayoutVars>
      </dgm:prSet>
      <dgm:spPr/>
    </dgm:pt>
    <dgm:pt modelId="{AA4EAE83-213B-462E-B02C-69ECDCD2FE08}" type="pres">
      <dgm:prSet presAssocID="{A4CC3CAB-53B4-4B35-BFCA-8BA975D37B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395B6-03B7-42EA-BBE7-E5F1F56480F7}" type="pres">
      <dgm:prSet presAssocID="{A4CC3CAB-53B4-4B35-BFCA-8BA975D37B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DFF93-E6D9-4F0D-8264-353190D5B1F6}" type="pres">
      <dgm:prSet presAssocID="{A4CC3CAB-53B4-4B35-BFCA-8BA975D37B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D5D9C9-D875-4CE5-A69A-FCDD5CB06098}" type="presOf" srcId="{52885AD8-9CF9-4CF9-8859-0AC59E4FB8D6}" destId="{790DFF93-E6D9-4F0D-8264-353190D5B1F6}" srcOrd="1" destOrd="0" presId="urn:microsoft.com/office/officeart/2005/8/layout/vProcess5"/>
    <dgm:cxn modelId="{B6AA0C4C-E3CD-451D-B439-A16A7D744101}" type="presOf" srcId="{E141CDAF-E2DC-4137-B618-F2C6A353251B}" destId="{C0DEFBE9-E0D8-406D-9AD5-0BE9629B5906}" srcOrd="0" destOrd="0" presId="urn:microsoft.com/office/officeart/2005/8/layout/vProcess5"/>
    <dgm:cxn modelId="{4F7AC751-6329-4A96-B4F5-06E41E44752F}" type="presOf" srcId="{52885AD8-9CF9-4CF9-8859-0AC59E4FB8D6}" destId="{FA1CB472-9448-4FC4-A7D9-0478EF5357A4}" srcOrd="0" destOrd="0" presId="urn:microsoft.com/office/officeart/2005/8/layout/vProcess5"/>
    <dgm:cxn modelId="{7081B71C-0833-4E04-BBAC-93CA28979F4C}" type="presOf" srcId="{17867187-0F17-4C68-A547-10EC54B811D7}" destId="{DB4ABC46-E770-4D4C-B09C-BFCCBBDDA416}" srcOrd="0" destOrd="0" presId="urn:microsoft.com/office/officeart/2005/8/layout/vProcess5"/>
    <dgm:cxn modelId="{89400910-B5F7-4A60-A8B3-1A5C8E932B3E}" type="presOf" srcId="{17867187-0F17-4C68-A547-10EC54B811D7}" destId="{DE6395B6-03B7-42EA-BBE7-E5F1F56480F7}" srcOrd="1" destOrd="0" presId="urn:microsoft.com/office/officeart/2005/8/layout/vProcess5"/>
    <dgm:cxn modelId="{C579DF5F-566F-4422-87D3-623F41A1E578}" type="presOf" srcId="{ECB1B7A2-B199-435B-832D-210E1579F3B5}" destId="{81F9DB70-BC57-440E-8B2A-55BD662DFE06}" srcOrd="0" destOrd="0" presId="urn:microsoft.com/office/officeart/2005/8/layout/vProcess5"/>
    <dgm:cxn modelId="{099FBB83-06A4-4735-BA2F-4776BE71CB39}" type="presOf" srcId="{ECB1B7A2-B199-435B-832D-210E1579F3B5}" destId="{AA4EAE83-213B-462E-B02C-69ECDCD2FE08}" srcOrd="1" destOrd="0" presId="urn:microsoft.com/office/officeart/2005/8/layout/vProcess5"/>
    <dgm:cxn modelId="{E8154327-512E-4334-BC8F-C6BF8E8050FD}" type="presOf" srcId="{B3B1510B-4E6C-4DC4-8779-128D60DD8CAA}" destId="{F3A0108E-023C-4B69-803F-F03A17D54943}" srcOrd="0" destOrd="0" presId="urn:microsoft.com/office/officeart/2005/8/layout/vProcess5"/>
    <dgm:cxn modelId="{39C3D658-DBBE-43C2-A246-5CE9733AC925}" srcId="{A4CC3CAB-53B4-4B35-BFCA-8BA975D37B4E}" destId="{17867187-0F17-4C68-A547-10EC54B811D7}" srcOrd="1" destOrd="0" parTransId="{B95A5F57-8F6E-4411-8684-9440F844A884}" sibTransId="{E141CDAF-E2DC-4137-B618-F2C6A353251B}"/>
    <dgm:cxn modelId="{A862DD5F-3DD9-4381-A2B5-70B865C27B9A}" type="presOf" srcId="{A4CC3CAB-53B4-4B35-BFCA-8BA975D37B4E}" destId="{99248212-D204-4A1F-90C0-150B30E83E6A}" srcOrd="0" destOrd="0" presId="urn:microsoft.com/office/officeart/2005/8/layout/vProcess5"/>
    <dgm:cxn modelId="{B80AC664-0167-44D2-8485-532A29A1465D}" srcId="{A4CC3CAB-53B4-4B35-BFCA-8BA975D37B4E}" destId="{ECB1B7A2-B199-435B-832D-210E1579F3B5}" srcOrd="0" destOrd="0" parTransId="{E90D3B9B-C4F0-43F5-B590-578EEBC06FA1}" sibTransId="{B3B1510B-4E6C-4DC4-8779-128D60DD8CAA}"/>
    <dgm:cxn modelId="{E92BACDE-5C33-4609-B0FA-B39DB259D994}" srcId="{A4CC3CAB-53B4-4B35-BFCA-8BA975D37B4E}" destId="{52885AD8-9CF9-4CF9-8859-0AC59E4FB8D6}" srcOrd="2" destOrd="0" parTransId="{6D687C85-C6BA-4C33-8FFA-57AC9BA27AB1}" sibTransId="{E8B7DB0B-E4B0-4880-97BD-2DE5B1EF77EC}"/>
    <dgm:cxn modelId="{855B7CCD-C604-49E6-826F-35EF0AB405C2}" type="presParOf" srcId="{99248212-D204-4A1F-90C0-150B30E83E6A}" destId="{34971B3A-F9F6-41B3-9492-306261320562}" srcOrd="0" destOrd="0" presId="urn:microsoft.com/office/officeart/2005/8/layout/vProcess5"/>
    <dgm:cxn modelId="{45AAAC5C-C055-4189-9C4B-0D2C3BF48A30}" type="presParOf" srcId="{99248212-D204-4A1F-90C0-150B30E83E6A}" destId="{81F9DB70-BC57-440E-8B2A-55BD662DFE06}" srcOrd="1" destOrd="0" presId="urn:microsoft.com/office/officeart/2005/8/layout/vProcess5"/>
    <dgm:cxn modelId="{7A9327C7-6A73-4694-878D-3E1EC4056965}" type="presParOf" srcId="{99248212-D204-4A1F-90C0-150B30E83E6A}" destId="{DB4ABC46-E770-4D4C-B09C-BFCCBBDDA416}" srcOrd="2" destOrd="0" presId="urn:microsoft.com/office/officeart/2005/8/layout/vProcess5"/>
    <dgm:cxn modelId="{A0CE9FCD-C779-4CFE-86D7-3679E14A195E}" type="presParOf" srcId="{99248212-D204-4A1F-90C0-150B30E83E6A}" destId="{FA1CB472-9448-4FC4-A7D9-0478EF5357A4}" srcOrd="3" destOrd="0" presId="urn:microsoft.com/office/officeart/2005/8/layout/vProcess5"/>
    <dgm:cxn modelId="{26A9CE76-E582-448A-8498-89C6C612B8B6}" type="presParOf" srcId="{99248212-D204-4A1F-90C0-150B30E83E6A}" destId="{F3A0108E-023C-4B69-803F-F03A17D54943}" srcOrd="4" destOrd="0" presId="urn:microsoft.com/office/officeart/2005/8/layout/vProcess5"/>
    <dgm:cxn modelId="{FB721280-B534-4B03-A67A-2DAC377FC3EB}" type="presParOf" srcId="{99248212-D204-4A1F-90C0-150B30E83E6A}" destId="{C0DEFBE9-E0D8-406D-9AD5-0BE9629B5906}" srcOrd="5" destOrd="0" presId="urn:microsoft.com/office/officeart/2005/8/layout/vProcess5"/>
    <dgm:cxn modelId="{C6314837-AB7C-4E70-8C71-407DFBD2292C}" type="presParOf" srcId="{99248212-D204-4A1F-90C0-150B30E83E6A}" destId="{AA4EAE83-213B-462E-B02C-69ECDCD2FE08}" srcOrd="6" destOrd="0" presId="urn:microsoft.com/office/officeart/2005/8/layout/vProcess5"/>
    <dgm:cxn modelId="{B07606DD-84E8-4899-899D-65D3BB2B9324}" type="presParOf" srcId="{99248212-D204-4A1F-90C0-150B30E83E6A}" destId="{DE6395B6-03B7-42EA-BBE7-E5F1F56480F7}" srcOrd="7" destOrd="0" presId="urn:microsoft.com/office/officeart/2005/8/layout/vProcess5"/>
    <dgm:cxn modelId="{FD4C8EBC-9DB7-425E-8943-4ED8832141A4}" type="presParOf" srcId="{99248212-D204-4A1F-90C0-150B30E83E6A}" destId="{790DFF93-E6D9-4F0D-8264-353190D5B1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CC3CAB-53B4-4B35-BFCA-8BA975D37B4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B1B7A2-B199-435B-832D-210E1579F3B5}">
      <dgm:prSet phldrT="[Text]"/>
      <dgm:spPr/>
      <dgm:t>
        <a:bodyPr/>
        <a:lstStyle/>
        <a:p>
          <a:r>
            <a:rPr lang="en-US" dirty="0" smtClean="0"/>
            <a:t>Fine Tuning Overlap</a:t>
          </a:r>
        </a:p>
        <a:p>
          <a:r>
            <a:rPr lang="en-US" dirty="0" smtClean="0"/>
            <a:t>Release Project Cleanup</a:t>
          </a:r>
        </a:p>
      </dgm:t>
    </dgm:pt>
    <dgm:pt modelId="{E90D3B9B-C4F0-43F5-B590-578EEBC06FA1}" type="parTrans" cxnId="{B80AC664-0167-44D2-8485-532A29A1465D}">
      <dgm:prSet/>
      <dgm:spPr/>
      <dgm:t>
        <a:bodyPr/>
        <a:lstStyle/>
        <a:p>
          <a:endParaRPr lang="en-US"/>
        </a:p>
      </dgm:t>
    </dgm:pt>
    <dgm:pt modelId="{B3B1510B-4E6C-4DC4-8779-128D60DD8CAA}" type="sibTrans" cxnId="{B80AC664-0167-44D2-8485-532A29A1465D}">
      <dgm:prSet/>
      <dgm:spPr/>
      <dgm:t>
        <a:bodyPr/>
        <a:lstStyle/>
        <a:p>
          <a:endParaRPr lang="en-US"/>
        </a:p>
      </dgm:t>
    </dgm:pt>
    <dgm:pt modelId="{17867187-0F17-4C68-A547-10EC54B811D7}">
      <dgm:prSet phldrT="[Text]"/>
      <dgm:spPr/>
      <dgm:t>
        <a:bodyPr/>
        <a:lstStyle/>
        <a:p>
          <a:r>
            <a:rPr lang="en-US" dirty="0" smtClean="0"/>
            <a:t>Collect Resources</a:t>
          </a:r>
          <a:br>
            <a:rPr lang="en-US" dirty="0" smtClean="0"/>
          </a:br>
          <a:r>
            <a:rPr lang="en-US" dirty="0" smtClean="0"/>
            <a:t>Tutorial and Instructions</a:t>
          </a:r>
          <a:endParaRPr lang="en-US" dirty="0"/>
        </a:p>
      </dgm:t>
    </dgm:pt>
    <dgm:pt modelId="{B95A5F57-8F6E-4411-8684-9440F844A884}" type="parTrans" cxnId="{39C3D658-DBBE-43C2-A246-5CE9733AC925}">
      <dgm:prSet/>
      <dgm:spPr/>
      <dgm:t>
        <a:bodyPr/>
        <a:lstStyle/>
        <a:p>
          <a:endParaRPr lang="en-US"/>
        </a:p>
      </dgm:t>
    </dgm:pt>
    <dgm:pt modelId="{E141CDAF-E2DC-4137-B618-F2C6A353251B}" type="sibTrans" cxnId="{39C3D658-DBBE-43C2-A246-5CE9733AC925}">
      <dgm:prSet/>
      <dgm:spPr/>
      <dgm:t>
        <a:bodyPr/>
        <a:lstStyle/>
        <a:p>
          <a:endParaRPr lang="en-US"/>
        </a:p>
      </dgm:t>
    </dgm:pt>
    <dgm:pt modelId="{52885AD8-9CF9-4CF9-8859-0AC59E4FB8D6}">
      <dgm:prSet phldrT="[Text]"/>
      <dgm:spPr/>
      <dgm:t>
        <a:bodyPr/>
        <a:lstStyle/>
        <a:p>
          <a:r>
            <a:rPr lang="en-US" dirty="0" smtClean="0"/>
            <a:t>Demonstration</a:t>
          </a:r>
        </a:p>
        <a:p>
          <a:r>
            <a:rPr lang="en-US" dirty="0" smtClean="0"/>
            <a:t>Community Publication</a:t>
          </a:r>
        </a:p>
      </dgm:t>
    </dgm:pt>
    <dgm:pt modelId="{6D687C85-C6BA-4C33-8FFA-57AC9BA27AB1}" type="parTrans" cxnId="{E92BACDE-5C33-4609-B0FA-B39DB259D994}">
      <dgm:prSet/>
      <dgm:spPr/>
      <dgm:t>
        <a:bodyPr/>
        <a:lstStyle/>
        <a:p>
          <a:endParaRPr lang="en-US"/>
        </a:p>
      </dgm:t>
    </dgm:pt>
    <dgm:pt modelId="{E8B7DB0B-E4B0-4880-97BD-2DE5B1EF77EC}" type="sibTrans" cxnId="{E92BACDE-5C33-4609-B0FA-B39DB259D994}">
      <dgm:prSet/>
      <dgm:spPr/>
      <dgm:t>
        <a:bodyPr/>
        <a:lstStyle/>
        <a:p>
          <a:endParaRPr lang="en-US"/>
        </a:p>
      </dgm:t>
    </dgm:pt>
    <dgm:pt modelId="{99248212-D204-4A1F-90C0-150B30E83E6A}" type="pres">
      <dgm:prSet presAssocID="{A4CC3CAB-53B4-4B35-BFCA-8BA975D37B4E}" presName="outerComposite" presStyleCnt="0">
        <dgm:presLayoutVars>
          <dgm:chMax val="5"/>
          <dgm:dir/>
          <dgm:resizeHandles val="exact"/>
        </dgm:presLayoutVars>
      </dgm:prSet>
      <dgm:spPr/>
    </dgm:pt>
    <dgm:pt modelId="{34971B3A-F9F6-41B3-9492-306261320562}" type="pres">
      <dgm:prSet presAssocID="{A4CC3CAB-53B4-4B35-BFCA-8BA975D37B4E}" presName="dummyMaxCanvas" presStyleCnt="0">
        <dgm:presLayoutVars/>
      </dgm:prSet>
      <dgm:spPr/>
    </dgm:pt>
    <dgm:pt modelId="{81F9DB70-BC57-440E-8B2A-55BD662DFE06}" type="pres">
      <dgm:prSet presAssocID="{A4CC3CAB-53B4-4B35-BFCA-8BA975D37B4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ABC46-E770-4D4C-B09C-BFCCBBDDA416}" type="pres">
      <dgm:prSet presAssocID="{A4CC3CAB-53B4-4B35-BFCA-8BA975D37B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CB472-9448-4FC4-A7D9-0478EF5357A4}" type="pres">
      <dgm:prSet presAssocID="{A4CC3CAB-53B4-4B35-BFCA-8BA975D37B4E}" presName="ThreeNodes_3" presStyleLbl="node1" presStyleIdx="2" presStyleCnt="3" custLinFactNeighborX="0" custLinFactNeighborY="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0108E-023C-4B69-803F-F03A17D54943}" type="pres">
      <dgm:prSet presAssocID="{A4CC3CAB-53B4-4B35-BFCA-8BA975D37B4E}" presName="ThreeConn_1-2" presStyleLbl="fgAccFollowNode1" presStyleIdx="0" presStyleCnt="2">
        <dgm:presLayoutVars>
          <dgm:bulletEnabled val="1"/>
        </dgm:presLayoutVars>
      </dgm:prSet>
      <dgm:spPr/>
    </dgm:pt>
    <dgm:pt modelId="{C0DEFBE9-E0D8-406D-9AD5-0BE9629B5906}" type="pres">
      <dgm:prSet presAssocID="{A4CC3CAB-53B4-4B35-BFCA-8BA975D37B4E}" presName="ThreeConn_2-3" presStyleLbl="fgAccFollowNode1" presStyleIdx="1" presStyleCnt="2">
        <dgm:presLayoutVars>
          <dgm:bulletEnabled val="1"/>
        </dgm:presLayoutVars>
      </dgm:prSet>
      <dgm:spPr/>
    </dgm:pt>
    <dgm:pt modelId="{AA4EAE83-213B-462E-B02C-69ECDCD2FE08}" type="pres">
      <dgm:prSet presAssocID="{A4CC3CAB-53B4-4B35-BFCA-8BA975D37B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395B6-03B7-42EA-BBE7-E5F1F56480F7}" type="pres">
      <dgm:prSet presAssocID="{A4CC3CAB-53B4-4B35-BFCA-8BA975D37B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DFF93-E6D9-4F0D-8264-353190D5B1F6}" type="pres">
      <dgm:prSet presAssocID="{A4CC3CAB-53B4-4B35-BFCA-8BA975D37B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7765F-5674-482D-B001-CB81A850ABBF}" type="presOf" srcId="{ECB1B7A2-B199-435B-832D-210E1579F3B5}" destId="{81F9DB70-BC57-440E-8B2A-55BD662DFE06}" srcOrd="0" destOrd="0" presId="urn:microsoft.com/office/officeart/2005/8/layout/vProcess5"/>
    <dgm:cxn modelId="{25F8124C-7BAA-467A-9CE7-C9DDDB8736D8}" type="presOf" srcId="{E141CDAF-E2DC-4137-B618-F2C6A353251B}" destId="{C0DEFBE9-E0D8-406D-9AD5-0BE9629B5906}" srcOrd="0" destOrd="0" presId="urn:microsoft.com/office/officeart/2005/8/layout/vProcess5"/>
    <dgm:cxn modelId="{5104A8C9-9F63-4DCE-9038-A15DC5FA103D}" type="presOf" srcId="{A4CC3CAB-53B4-4B35-BFCA-8BA975D37B4E}" destId="{99248212-D204-4A1F-90C0-150B30E83E6A}" srcOrd="0" destOrd="0" presId="urn:microsoft.com/office/officeart/2005/8/layout/vProcess5"/>
    <dgm:cxn modelId="{52752ED0-5008-4E3D-B0D8-7CADC4AF193D}" type="presOf" srcId="{B3B1510B-4E6C-4DC4-8779-128D60DD8CAA}" destId="{F3A0108E-023C-4B69-803F-F03A17D54943}" srcOrd="0" destOrd="0" presId="urn:microsoft.com/office/officeart/2005/8/layout/vProcess5"/>
    <dgm:cxn modelId="{E5FA5F60-9D06-4720-AC73-0F4A5D11974A}" type="presOf" srcId="{17867187-0F17-4C68-A547-10EC54B811D7}" destId="{DB4ABC46-E770-4D4C-B09C-BFCCBBDDA416}" srcOrd="0" destOrd="0" presId="urn:microsoft.com/office/officeart/2005/8/layout/vProcess5"/>
    <dgm:cxn modelId="{ED790548-7184-4B9C-9565-457F63BEC088}" type="presOf" srcId="{ECB1B7A2-B199-435B-832D-210E1579F3B5}" destId="{AA4EAE83-213B-462E-B02C-69ECDCD2FE08}" srcOrd="1" destOrd="0" presId="urn:microsoft.com/office/officeart/2005/8/layout/vProcess5"/>
    <dgm:cxn modelId="{A54DEC05-F6DA-49C3-B68B-550CA054C4EE}" type="presOf" srcId="{17867187-0F17-4C68-A547-10EC54B811D7}" destId="{DE6395B6-03B7-42EA-BBE7-E5F1F56480F7}" srcOrd="1" destOrd="0" presId="urn:microsoft.com/office/officeart/2005/8/layout/vProcess5"/>
    <dgm:cxn modelId="{39C3D658-DBBE-43C2-A246-5CE9733AC925}" srcId="{A4CC3CAB-53B4-4B35-BFCA-8BA975D37B4E}" destId="{17867187-0F17-4C68-A547-10EC54B811D7}" srcOrd="1" destOrd="0" parTransId="{B95A5F57-8F6E-4411-8684-9440F844A884}" sibTransId="{E141CDAF-E2DC-4137-B618-F2C6A353251B}"/>
    <dgm:cxn modelId="{3B730E1C-FD9B-4BA7-B842-F52844CD41BA}" type="presOf" srcId="{52885AD8-9CF9-4CF9-8859-0AC59E4FB8D6}" destId="{790DFF93-E6D9-4F0D-8264-353190D5B1F6}" srcOrd="1" destOrd="0" presId="urn:microsoft.com/office/officeart/2005/8/layout/vProcess5"/>
    <dgm:cxn modelId="{E92BACDE-5C33-4609-B0FA-B39DB259D994}" srcId="{A4CC3CAB-53B4-4B35-BFCA-8BA975D37B4E}" destId="{52885AD8-9CF9-4CF9-8859-0AC59E4FB8D6}" srcOrd="2" destOrd="0" parTransId="{6D687C85-C6BA-4C33-8FFA-57AC9BA27AB1}" sibTransId="{E8B7DB0B-E4B0-4880-97BD-2DE5B1EF77EC}"/>
    <dgm:cxn modelId="{B80AC664-0167-44D2-8485-532A29A1465D}" srcId="{A4CC3CAB-53B4-4B35-BFCA-8BA975D37B4E}" destId="{ECB1B7A2-B199-435B-832D-210E1579F3B5}" srcOrd="0" destOrd="0" parTransId="{E90D3B9B-C4F0-43F5-B590-578EEBC06FA1}" sibTransId="{B3B1510B-4E6C-4DC4-8779-128D60DD8CAA}"/>
    <dgm:cxn modelId="{412E131D-A923-40EE-8069-B8EA497F089C}" type="presOf" srcId="{52885AD8-9CF9-4CF9-8859-0AC59E4FB8D6}" destId="{FA1CB472-9448-4FC4-A7D9-0478EF5357A4}" srcOrd="0" destOrd="0" presId="urn:microsoft.com/office/officeart/2005/8/layout/vProcess5"/>
    <dgm:cxn modelId="{81C1A722-CC32-431D-81F6-119ED9506D72}" type="presParOf" srcId="{99248212-D204-4A1F-90C0-150B30E83E6A}" destId="{34971B3A-F9F6-41B3-9492-306261320562}" srcOrd="0" destOrd="0" presId="urn:microsoft.com/office/officeart/2005/8/layout/vProcess5"/>
    <dgm:cxn modelId="{F7E22819-8991-4076-AAEA-1DC89BD1B91F}" type="presParOf" srcId="{99248212-D204-4A1F-90C0-150B30E83E6A}" destId="{81F9DB70-BC57-440E-8B2A-55BD662DFE06}" srcOrd="1" destOrd="0" presId="urn:microsoft.com/office/officeart/2005/8/layout/vProcess5"/>
    <dgm:cxn modelId="{16B261DB-9FA4-4CEE-862A-7A9E69066BB7}" type="presParOf" srcId="{99248212-D204-4A1F-90C0-150B30E83E6A}" destId="{DB4ABC46-E770-4D4C-B09C-BFCCBBDDA416}" srcOrd="2" destOrd="0" presId="urn:microsoft.com/office/officeart/2005/8/layout/vProcess5"/>
    <dgm:cxn modelId="{6C7DB3ED-645C-4402-B2C4-2314B67C2C0A}" type="presParOf" srcId="{99248212-D204-4A1F-90C0-150B30E83E6A}" destId="{FA1CB472-9448-4FC4-A7D9-0478EF5357A4}" srcOrd="3" destOrd="0" presId="urn:microsoft.com/office/officeart/2005/8/layout/vProcess5"/>
    <dgm:cxn modelId="{11531E8A-963B-41EE-8863-44E698503E77}" type="presParOf" srcId="{99248212-D204-4A1F-90C0-150B30E83E6A}" destId="{F3A0108E-023C-4B69-803F-F03A17D54943}" srcOrd="4" destOrd="0" presId="urn:microsoft.com/office/officeart/2005/8/layout/vProcess5"/>
    <dgm:cxn modelId="{67961580-C31C-430F-B286-82A123B189E0}" type="presParOf" srcId="{99248212-D204-4A1F-90C0-150B30E83E6A}" destId="{C0DEFBE9-E0D8-406D-9AD5-0BE9629B5906}" srcOrd="5" destOrd="0" presId="urn:microsoft.com/office/officeart/2005/8/layout/vProcess5"/>
    <dgm:cxn modelId="{28C432BF-2022-4EF0-9CAB-85E2E4D7CAC6}" type="presParOf" srcId="{99248212-D204-4A1F-90C0-150B30E83E6A}" destId="{AA4EAE83-213B-462E-B02C-69ECDCD2FE08}" srcOrd="6" destOrd="0" presId="urn:microsoft.com/office/officeart/2005/8/layout/vProcess5"/>
    <dgm:cxn modelId="{E878B95A-BC11-409B-A3E8-246BB6432556}" type="presParOf" srcId="{99248212-D204-4A1F-90C0-150B30E83E6A}" destId="{DE6395B6-03B7-42EA-BBE7-E5F1F56480F7}" srcOrd="7" destOrd="0" presId="urn:microsoft.com/office/officeart/2005/8/layout/vProcess5"/>
    <dgm:cxn modelId="{776FD64E-01FC-47F3-834E-D2CB55D8D8A6}" type="presParOf" srcId="{99248212-D204-4A1F-90C0-150B30E83E6A}" destId="{790DFF93-E6D9-4F0D-8264-353190D5B1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9DB70-BC57-440E-8B2A-55BD662DFE06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System Modeling</a:t>
          </a:r>
          <a:br>
            <a:rPr lang="en-US" sz="3000" kern="1200" dirty="0" smtClean="0"/>
          </a:br>
          <a:r>
            <a:rPr lang="en-US" sz="3000" kern="1200" dirty="0" smtClean="0"/>
            <a:t>Part acquisition</a:t>
          </a:r>
          <a:endParaRPr lang="en-US" sz="3000" kern="1200" dirty="0"/>
        </a:p>
      </dsp:txBody>
      <dsp:txXfrm>
        <a:off x="35709" y="35709"/>
        <a:ext cx="3865988" cy="1147782"/>
      </dsp:txXfrm>
    </dsp:sp>
    <dsp:sp modelId="{DB4ABC46-E770-4D4C-B09C-BFCCBBDDA416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Prototype Construction</a:t>
          </a:r>
          <a:br>
            <a:rPr lang="en-US" sz="3000" kern="1200" dirty="0" smtClean="0"/>
          </a:br>
          <a:r>
            <a:rPr lang="en-US" sz="3000" kern="1200" dirty="0" smtClean="0"/>
            <a:t>Control Debugging</a:t>
          </a:r>
          <a:endParaRPr lang="en-US" sz="3000" kern="1200" dirty="0"/>
        </a:p>
      </dsp:txBody>
      <dsp:txXfrm>
        <a:off x="492908" y="1458108"/>
        <a:ext cx="3860502" cy="1147782"/>
      </dsp:txXfrm>
    </dsp:sp>
    <dsp:sp modelId="{FA1CB472-9448-4FC4-A7D9-0478EF5357A4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Documentation</a:t>
          </a:r>
          <a:br>
            <a:rPr lang="en-US" sz="3000" kern="1200" dirty="0" smtClean="0"/>
          </a:br>
          <a:r>
            <a:rPr lang="en-US" sz="3000" kern="1200" dirty="0" smtClean="0"/>
            <a:t>Community Publication</a:t>
          </a:r>
          <a:endParaRPr lang="en-US" sz="3000" kern="1200" dirty="0"/>
        </a:p>
      </dsp:txBody>
      <dsp:txXfrm>
        <a:off x="950108" y="2880508"/>
        <a:ext cx="3860502" cy="1147782"/>
      </dsp:txXfrm>
    </dsp:sp>
    <dsp:sp modelId="{F3A0108E-023C-4B69-803F-F03A17D54943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67428" y="924560"/>
        <a:ext cx="435864" cy="596341"/>
      </dsp:txXfrm>
    </dsp:sp>
    <dsp:sp modelId="{C0DEFBE9-E0D8-406D-9AD5-0BE9629B5906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9DB70-BC57-440E-8B2A-55BD662DFE06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System and Model Research</a:t>
          </a:r>
          <a:br>
            <a:rPr lang="en-US" sz="2500" kern="1200" dirty="0" smtClean="0"/>
          </a:br>
          <a:r>
            <a:rPr lang="en-US" sz="2500" kern="1200" dirty="0" smtClean="0"/>
            <a:t>Part listings and specking</a:t>
          </a:r>
          <a:endParaRPr lang="en-US" sz="2500" kern="1200" dirty="0"/>
        </a:p>
      </dsp:txBody>
      <dsp:txXfrm>
        <a:off x="35709" y="35709"/>
        <a:ext cx="3865988" cy="1147782"/>
      </dsp:txXfrm>
    </dsp:sp>
    <dsp:sp modelId="{DB4ABC46-E770-4D4C-B09C-BFCCBBDDA416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Computer Simulation</a:t>
          </a:r>
          <a:br>
            <a:rPr lang="en-US" sz="2500" kern="1200" dirty="0" smtClean="0"/>
          </a:br>
          <a:r>
            <a:rPr lang="en-US" sz="2500" kern="1200" dirty="0" smtClean="0"/>
            <a:t>System Characterization</a:t>
          </a:r>
          <a:endParaRPr lang="en-US" sz="2500" kern="1200" dirty="0"/>
        </a:p>
      </dsp:txBody>
      <dsp:txXfrm>
        <a:off x="492908" y="1458108"/>
        <a:ext cx="3860502" cy="1147782"/>
      </dsp:txXfrm>
    </dsp:sp>
    <dsp:sp modelId="{FA1CB472-9448-4FC4-A7D9-0478EF5357A4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Control Testing</a:t>
          </a:r>
          <a:br>
            <a:rPr lang="en-US" sz="2500" kern="1200" dirty="0" smtClean="0"/>
          </a:br>
          <a:r>
            <a:rPr lang="en-US" sz="2500" kern="1200" dirty="0" smtClean="0"/>
            <a:t>Part Ordering and Inventory</a:t>
          </a:r>
          <a:endParaRPr lang="en-US" sz="2500" kern="1200" dirty="0"/>
        </a:p>
      </dsp:txBody>
      <dsp:txXfrm>
        <a:off x="950108" y="2880508"/>
        <a:ext cx="3860502" cy="1147782"/>
      </dsp:txXfrm>
    </dsp:sp>
    <dsp:sp modelId="{F3A0108E-023C-4B69-803F-F03A17D54943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67428" y="924560"/>
        <a:ext cx="435864" cy="596341"/>
      </dsp:txXfrm>
    </dsp:sp>
    <dsp:sp modelId="{C0DEFBE9-E0D8-406D-9AD5-0BE9629B5906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9DB70-BC57-440E-8B2A-55BD662DFE06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Sensor Feedback Development</a:t>
          </a:r>
          <a:br>
            <a:rPr lang="en-US" sz="2300" kern="1200" dirty="0" smtClean="0"/>
          </a:br>
          <a:r>
            <a:rPr lang="en-US" sz="2300" kern="1200" dirty="0" smtClean="0"/>
            <a:t>Motor Control Hookup </a:t>
          </a:r>
          <a:endParaRPr lang="en-US" sz="2300" kern="1200" dirty="0"/>
        </a:p>
      </dsp:txBody>
      <dsp:txXfrm>
        <a:off x="35709" y="35709"/>
        <a:ext cx="3865988" cy="1147782"/>
      </dsp:txXfrm>
    </dsp:sp>
    <dsp:sp modelId="{DB4ABC46-E770-4D4C-B09C-BFCCBBDDA416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Frame Construction</a:t>
          </a:r>
          <a:br>
            <a:rPr lang="en-US" sz="2300" kern="1200" dirty="0" smtClean="0"/>
          </a:br>
          <a:r>
            <a:rPr lang="en-US" sz="2300" kern="1200" dirty="0" smtClean="0"/>
            <a:t>Transition to Mobile Power</a:t>
          </a:r>
          <a:endParaRPr lang="en-US" sz="2300" kern="1200" dirty="0"/>
        </a:p>
      </dsp:txBody>
      <dsp:txXfrm>
        <a:off x="492908" y="1458108"/>
        <a:ext cx="3860502" cy="1147782"/>
      </dsp:txXfrm>
    </dsp:sp>
    <dsp:sp modelId="{FA1CB472-9448-4FC4-A7D9-0478EF5357A4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Control deployment </a:t>
          </a:r>
          <a:br>
            <a:rPr lang="en-US" sz="2300" kern="1200" dirty="0" smtClean="0"/>
          </a:br>
          <a:r>
            <a:rPr lang="en-US" sz="2300" kern="1200" dirty="0" smtClean="0"/>
            <a:t>System Testing</a:t>
          </a:r>
          <a:endParaRPr lang="en-US" sz="2300" kern="1200" dirty="0"/>
        </a:p>
      </dsp:txBody>
      <dsp:txXfrm>
        <a:off x="950108" y="2880508"/>
        <a:ext cx="3860502" cy="1147782"/>
      </dsp:txXfrm>
    </dsp:sp>
    <dsp:sp modelId="{F3A0108E-023C-4B69-803F-F03A17D54943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67428" y="924560"/>
        <a:ext cx="435864" cy="596341"/>
      </dsp:txXfrm>
    </dsp:sp>
    <dsp:sp modelId="{C0DEFBE9-E0D8-406D-9AD5-0BE9629B5906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9DB70-BC57-440E-8B2A-55BD662DFE06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Fine Tuning Overlap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Release Project Cleanup</a:t>
          </a:r>
        </a:p>
      </dsp:txBody>
      <dsp:txXfrm>
        <a:off x="35709" y="35709"/>
        <a:ext cx="3865988" cy="1147782"/>
      </dsp:txXfrm>
    </dsp:sp>
    <dsp:sp modelId="{DB4ABC46-E770-4D4C-B09C-BFCCBBDDA416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Collect Resources</a:t>
          </a:r>
          <a:br>
            <a:rPr lang="en-US" sz="2800" kern="1200" dirty="0" smtClean="0"/>
          </a:br>
          <a:r>
            <a:rPr lang="en-US" sz="2800" kern="1200" dirty="0" smtClean="0"/>
            <a:t>Tutorial and Instructions</a:t>
          </a:r>
          <a:endParaRPr lang="en-US" sz="2800" kern="1200" dirty="0"/>
        </a:p>
      </dsp:txBody>
      <dsp:txXfrm>
        <a:off x="492908" y="1458108"/>
        <a:ext cx="3860502" cy="1147782"/>
      </dsp:txXfrm>
    </dsp:sp>
    <dsp:sp modelId="{FA1CB472-9448-4FC4-A7D9-0478EF5357A4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Demonstration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Community Publication</a:t>
          </a:r>
        </a:p>
      </dsp:txBody>
      <dsp:txXfrm>
        <a:off x="950108" y="2880508"/>
        <a:ext cx="3860502" cy="1147782"/>
      </dsp:txXfrm>
    </dsp:sp>
    <dsp:sp modelId="{F3A0108E-023C-4B69-803F-F03A17D54943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67428" y="924560"/>
        <a:ext cx="435864" cy="596341"/>
      </dsp:txXfrm>
    </dsp:sp>
    <dsp:sp modelId="{C0DEFBE9-E0D8-406D-9AD5-0BE9629B5906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3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5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9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1FF5-6ECE-4A3C-AD0F-8C390FCCEB2C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702D-0F8B-4B09-9887-40FE6EA2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472319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8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794674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System Modeling</a:t>
            </a:r>
            <a:br>
              <a:rPr lang="en-US" dirty="0" smtClean="0"/>
            </a:br>
            <a:r>
              <a:rPr lang="en-US" dirty="0" smtClean="0"/>
              <a:t>Part 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01491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Prototype Construction</a:t>
            </a:r>
            <a:br>
              <a:rPr lang="en-US" dirty="0" smtClean="0"/>
            </a:br>
            <a:r>
              <a:rPr lang="en-US" dirty="0" smtClean="0"/>
              <a:t>Control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19049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Documentation</a:t>
            </a:r>
            <a:br>
              <a:rPr lang="en-US" dirty="0" smtClean="0"/>
            </a:br>
            <a:r>
              <a:rPr lang="en-US" dirty="0" smtClean="0"/>
              <a:t>Community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System Modeling Part acquisition</vt:lpstr>
      <vt:lpstr>Prototype Construction Control Debugging</vt:lpstr>
      <vt:lpstr>Documentation Community Publication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Ruffin J White-Magner</dc:creator>
  <cp:lastModifiedBy>Ruffin J White-Magner</cp:lastModifiedBy>
  <cp:revision>6</cp:revision>
  <dcterms:created xsi:type="dcterms:W3CDTF">2012-10-16T19:55:39Z</dcterms:created>
  <dcterms:modified xsi:type="dcterms:W3CDTF">2012-10-16T20:49:22Z</dcterms:modified>
</cp:coreProperties>
</file>